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5" autoAdjust="0"/>
    <p:restoredTop sz="9466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ish B" userId="bc9a5334fe81bba9" providerId="LiveId" clId="{6AA3997B-836A-4769-9B6C-76750C42F0C0}"/>
    <pc:docChg chg="undo custSel addSld modSld">
      <pc:chgData name="Jerish B" userId="bc9a5334fe81bba9" providerId="LiveId" clId="{6AA3997B-836A-4769-9B6C-76750C42F0C0}" dt="2021-07-26T08:35:26.237" v="579" actId="1076"/>
      <pc:docMkLst>
        <pc:docMk/>
      </pc:docMkLst>
      <pc:sldChg chg="addSp delSp modSp mod">
        <pc:chgData name="Jerish B" userId="bc9a5334fe81bba9" providerId="LiveId" clId="{6AA3997B-836A-4769-9B6C-76750C42F0C0}" dt="2021-07-26T07:39:58.507" v="22" actId="14100"/>
        <pc:sldMkLst>
          <pc:docMk/>
          <pc:sldMk cId="1044631605" sldId="265"/>
        </pc:sldMkLst>
        <pc:spChg chg="mod">
          <ac:chgData name="Jerish B" userId="bc9a5334fe81bba9" providerId="LiveId" clId="{6AA3997B-836A-4769-9B6C-76750C42F0C0}" dt="2021-07-26T07:39:33.540" v="13" actId="20577"/>
          <ac:spMkLst>
            <pc:docMk/>
            <pc:sldMk cId="1044631605" sldId="265"/>
            <ac:spMk id="2" creationId="{C09F72D1-E220-4872-820B-E90D7B8736F7}"/>
          </ac:spMkLst>
        </pc:spChg>
        <pc:spChg chg="del mod">
          <ac:chgData name="Jerish B" userId="bc9a5334fe81bba9" providerId="LiveId" clId="{6AA3997B-836A-4769-9B6C-76750C42F0C0}" dt="2021-07-26T07:39:37.719" v="15" actId="478"/>
          <ac:spMkLst>
            <pc:docMk/>
            <pc:sldMk cId="1044631605" sldId="265"/>
            <ac:spMk id="3" creationId="{0971D6EB-B6DF-42F7-B531-254677D35755}"/>
          </ac:spMkLst>
        </pc:spChg>
        <pc:picChg chg="add mod">
          <ac:chgData name="Jerish B" userId="bc9a5334fe81bba9" providerId="LiveId" clId="{6AA3997B-836A-4769-9B6C-76750C42F0C0}" dt="2021-07-26T07:39:58.507" v="22" actId="14100"/>
          <ac:picMkLst>
            <pc:docMk/>
            <pc:sldMk cId="1044631605" sldId="265"/>
            <ac:picMk id="5" creationId="{9D0641C2-BE58-450B-8423-85DBE0A695A8}"/>
          </ac:picMkLst>
        </pc:picChg>
      </pc:sldChg>
      <pc:sldChg chg="addSp delSp modSp new mod">
        <pc:chgData name="Jerish B" userId="bc9a5334fe81bba9" providerId="LiveId" clId="{6AA3997B-836A-4769-9B6C-76750C42F0C0}" dt="2021-07-26T08:35:02.238" v="576" actId="14100"/>
        <pc:sldMkLst>
          <pc:docMk/>
          <pc:sldMk cId="474097006" sldId="266"/>
        </pc:sldMkLst>
        <pc:spChg chg="mod">
          <ac:chgData name="Jerish B" userId="bc9a5334fe81bba9" providerId="LiveId" clId="{6AA3997B-836A-4769-9B6C-76750C42F0C0}" dt="2021-07-26T07:40:22.280" v="61" actId="20577"/>
          <ac:spMkLst>
            <pc:docMk/>
            <pc:sldMk cId="474097006" sldId="266"/>
            <ac:spMk id="2" creationId="{06EC9A01-387B-4C2F-B156-88DE5BB23B07}"/>
          </ac:spMkLst>
        </pc:spChg>
        <pc:spChg chg="mod">
          <ac:chgData name="Jerish B" userId="bc9a5334fe81bba9" providerId="LiveId" clId="{6AA3997B-836A-4769-9B6C-76750C42F0C0}" dt="2021-07-26T07:41:24.075" v="65" actId="255"/>
          <ac:spMkLst>
            <pc:docMk/>
            <pc:sldMk cId="474097006" sldId="266"/>
            <ac:spMk id="3" creationId="{888582D7-803A-49C6-93E0-924145153FBE}"/>
          </ac:spMkLst>
        </pc:spChg>
        <pc:picChg chg="add del mod">
          <ac:chgData name="Jerish B" userId="bc9a5334fe81bba9" providerId="LiveId" clId="{6AA3997B-836A-4769-9B6C-76750C42F0C0}" dt="2021-07-26T08:34:55.974" v="573" actId="478"/>
          <ac:picMkLst>
            <pc:docMk/>
            <pc:sldMk cId="474097006" sldId="266"/>
            <ac:picMk id="5" creationId="{F937AAEC-48CA-428D-A8BD-AD455CA2381D}"/>
          </ac:picMkLst>
        </pc:picChg>
        <pc:picChg chg="add mod">
          <ac:chgData name="Jerish B" userId="bc9a5334fe81bba9" providerId="LiveId" clId="{6AA3997B-836A-4769-9B6C-76750C42F0C0}" dt="2021-07-26T08:35:02.238" v="576" actId="14100"/>
          <ac:picMkLst>
            <pc:docMk/>
            <pc:sldMk cId="474097006" sldId="266"/>
            <ac:picMk id="6" creationId="{0C7F1D37-4A6B-46C7-BB6E-67C19A457BC1}"/>
          </ac:picMkLst>
        </pc:picChg>
      </pc:sldChg>
      <pc:sldChg chg="addSp delSp modSp new mod">
        <pc:chgData name="Jerish B" userId="bc9a5334fe81bba9" providerId="LiveId" clId="{6AA3997B-836A-4769-9B6C-76750C42F0C0}" dt="2021-07-26T07:42:54.627" v="88" actId="14100"/>
        <pc:sldMkLst>
          <pc:docMk/>
          <pc:sldMk cId="2987851103" sldId="267"/>
        </pc:sldMkLst>
        <pc:spChg chg="del mod">
          <ac:chgData name="Jerish B" userId="bc9a5334fe81bba9" providerId="LiveId" clId="{6AA3997B-836A-4769-9B6C-76750C42F0C0}" dt="2021-07-26T07:41:57.932" v="72" actId="478"/>
          <ac:spMkLst>
            <pc:docMk/>
            <pc:sldMk cId="2987851103" sldId="267"/>
            <ac:spMk id="2" creationId="{31F7D7FB-7565-4CFB-B272-0262FC62C026}"/>
          </ac:spMkLst>
        </pc:spChg>
        <pc:spChg chg="mod">
          <ac:chgData name="Jerish B" userId="bc9a5334fe81bba9" providerId="LiveId" clId="{6AA3997B-836A-4769-9B6C-76750C42F0C0}" dt="2021-07-26T07:42:44.143" v="85" actId="255"/>
          <ac:spMkLst>
            <pc:docMk/>
            <pc:sldMk cId="2987851103" sldId="267"/>
            <ac:spMk id="3" creationId="{258B3C9B-A729-4599-A04E-4FFFE7E21580}"/>
          </ac:spMkLst>
        </pc:spChg>
        <pc:picChg chg="add mod">
          <ac:chgData name="Jerish B" userId="bc9a5334fe81bba9" providerId="LiveId" clId="{6AA3997B-836A-4769-9B6C-76750C42F0C0}" dt="2021-07-26T07:42:54.627" v="88" actId="14100"/>
          <ac:picMkLst>
            <pc:docMk/>
            <pc:sldMk cId="2987851103" sldId="267"/>
            <ac:picMk id="5" creationId="{E1E84B3A-F37C-4897-9A8D-CBB2C6591345}"/>
          </ac:picMkLst>
        </pc:picChg>
      </pc:sldChg>
      <pc:sldChg chg="addSp delSp modSp new mod">
        <pc:chgData name="Jerish B" userId="bc9a5334fe81bba9" providerId="LiveId" clId="{6AA3997B-836A-4769-9B6C-76750C42F0C0}" dt="2021-07-26T07:44:06.639" v="103" actId="14100"/>
        <pc:sldMkLst>
          <pc:docMk/>
          <pc:sldMk cId="1741108902" sldId="268"/>
        </pc:sldMkLst>
        <pc:spChg chg="del mod">
          <ac:chgData name="Jerish B" userId="bc9a5334fe81bba9" providerId="LiveId" clId="{6AA3997B-836A-4769-9B6C-76750C42F0C0}" dt="2021-07-26T07:43:25.742" v="92" actId="478"/>
          <ac:spMkLst>
            <pc:docMk/>
            <pc:sldMk cId="1741108902" sldId="268"/>
            <ac:spMk id="2" creationId="{0532F5C0-B410-42D3-BE84-9806605308D4}"/>
          </ac:spMkLst>
        </pc:spChg>
        <pc:spChg chg="mod">
          <ac:chgData name="Jerish B" userId="bc9a5334fe81bba9" providerId="LiveId" clId="{6AA3997B-836A-4769-9B6C-76750C42F0C0}" dt="2021-07-26T07:43:53.100" v="100" actId="255"/>
          <ac:spMkLst>
            <pc:docMk/>
            <pc:sldMk cId="1741108902" sldId="268"/>
            <ac:spMk id="3" creationId="{105A6556-62D7-4AB6-A668-4F600584C619}"/>
          </ac:spMkLst>
        </pc:spChg>
        <pc:picChg chg="add mod">
          <ac:chgData name="Jerish B" userId="bc9a5334fe81bba9" providerId="LiveId" clId="{6AA3997B-836A-4769-9B6C-76750C42F0C0}" dt="2021-07-26T07:44:06.639" v="103" actId="14100"/>
          <ac:picMkLst>
            <pc:docMk/>
            <pc:sldMk cId="1741108902" sldId="268"/>
            <ac:picMk id="5" creationId="{C4A30EC8-90C0-4FDC-B911-32013AFEA807}"/>
          </ac:picMkLst>
        </pc:picChg>
      </pc:sldChg>
      <pc:sldChg chg="addSp delSp modSp new mod">
        <pc:chgData name="Jerish B" userId="bc9a5334fe81bba9" providerId="LiveId" clId="{6AA3997B-836A-4769-9B6C-76750C42F0C0}" dt="2021-07-26T08:35:26.237" v="579" actId="1076"/>
        <pc:sldMkLst>
          <pc:docMk/>
          <pc:sldMk cId="1723003230" sldId="269"/>
        </pc:sldMkLst>
        <pc:spChg chg="del mod">
          <ac:chgData name="Jerish B" userId="bc9a5334fe81bba9" providerId="LiveId" clId="{6AA3997B-836A-4769-9B6C-76750C42F0C0}" dt="2021-07-26T07:44:25.666" v="106" actId="478"/>
          <ac:spMkLst>
            <pc:docMk/>
            <pc:sldMk cId="1723003230" sldId="269"/>
            <ac:spMk id="2" creationId="{F085BFBC-C546-4650-8A02-76518C7F7D1C}"/>
          </ac:spMkLst>
        </pc:spChg>
        <pc:spChg chg="mod">
          <ac:chgData name="Jerish B" userId="bc9a5334fe81bba9" providerId="LiveId" clId="{6AA3997B-836A-4769-9B6C-76750C42F0C0}" dt="2021-07-26T07:45:18.765" v="151" actId="2711"/>
          <ac:spMkLst>
            <pc:docMk/>
            <pc:sldMk cId="1723003230" sldId="269"/>
            <ac:spMk id="3" creationId="{19F75594-B6D2-4D3C-A468-D4B4E770865C}"/>
          </ac:spMkLst>
        </pc:spChg>
        <pc:picChg chg="add mod">
          <ac:chgData name="Jerish B" userId="bc9a5334fe81bba9" providerId="LiveId" clId="{6AA3997B-836A-4769-9B6C-76750C42F0C0}" dt="2021-07-26T08:35:26.237" v="579" actId="1076"/>
          <ac:picMkLst>
            <pc:docMk/>
            <pc:sldMk cId="1723003230" sldId="269"/>
            <ac:picMk id="4" creationId="{10A73212-A69A-4536-BF2B-26A6EA5A061A}"/>
          </ac:picMkLst>
        </pc:picChg>
        <pc:picChg chg="add del mod">
          <ac:chgData name="Jerish B" userId="bc9a5334fe81bba9" providerId="LiveId" clId="{6AA3997B-836A-4769-9B6C-76750C42F0C0}" dt="2021-07-26T08:35:10.894" v="577" actId="478"/>
          <ac:picMkLst>
            <pc:docMk/>
            <pc:sldMk cId="1723003230" sldId="269"/>
            <ac:picMk id="5" creationId="{BFD665E5-5661-4D4B-8D1B-265AE0AFAF16}"/>
          </ac:picMkLst>
        </pc:picChg>
      </pc:sldChg>
      <pc:sldChg chg="addSp modSp new mod">
        <pc:chgData name="Jerish B" userId="bc9a5334fe81bba9" providerId="LiveId" clId="{6AA3997B-836A-4769-9B6C-76750C42F0C0}" dt="2021-07-26T08:16:17.527" v="179" actId="14100"/>
        <pc:sldMkLst>
          <pc:docMk/>
          <pc:sldMk cId="145610467" sldId="270"/>
        </pc:sldMkLst>
        <pc:spChg chg="mod">
          <ac:chgData name="Jerish B" userId="bc9a5334fe81bba9" providerId="LiveId" clId="{6AA3997B-836A-4769-9B6C-76750C42F0C0}" dt="2021-07-26T07:45:36.047" v="170" actId="20577"/>
          <ac:spMkLst>
            <pc:docMk/>
            <pc:sldMk cId="145610467" sldId="270"/>
            <ac:spMk id="2" creationId="{6E42B779-971B-4874-B9E6-F402BCDD5F66}"/>
          </ac:spMkLst>
        </pc:spChg>
        <pc:spChg chg="mod">
          <ac:chgData name="Jerish B" userId="bc9a5334fe81bba9" providerId="LiveId" clId="{6AA3997B-836A-4769-9B6C-76750C42F0C0}" dt="2021-07-26T08:15:45.695" v="174" actId="12"/>
          <ac:spMkLst>
            <pc:docMk/>
            <pc:sldMk cId="145610467" sldId="270"/>
            <ac:spMk id="3" creationId="{3CBAE3AA-9772-48C7-B2D4-98724822F13C}"/>
          </ac:spMkLst>
        </pc:spChg>
        <pc:picChg chg="add mod">
          <ac:chgData name="Jerish B" userId="bc9a5334fe81bba9" providerId="LiveId" clId="{6AA3997B-836A-4769-9B6C-76750C42F0C0}" dt="2021-07-26T08:16:17.527" v="179" actId="14100"/>
          <ac:picMkLst>
            <pc:docMk/>
            <pc:sldMk cId="145610467" sldId="270"/>
            <ac:picMk id="5" creationId="{3028DC46-CDAA-4C57-A3B1-33894CDB83F9}"/>
          </ac:picMkLst>
        </pc:picChg>
      </pc:sldChg>
      <pc:sldChg chg="addSp delSp modSp new mod">
        <pc:chgData name="Jerish B" userId="bc9a5334fe81bba9" providerId="LiveId" clId="{6AA3997B-836A-4769-9B6C-76750C42F0C0}" dt="2021-07-26T08:17:45.227" v="239" actId="1076"/>
        <pc:sldMkLst>
          <pc:docMk/>
          <pc:sldMk cId="1863826796" sldId="271"/>
        </pc:sldMkLst>
        <pc:spChg chg="del mod">
          <ac:chgData name="Jerish B" userId="bc9a5334fe81bba9" providerId="LiveId" clId="{6AA3997B-836A-4769-9B6C-76750C42F0C0}" dt="2021-07-26T08:16:42.879" v="182" actId="478"/>
          <ac:spMkLst>
            <pc:docMk/>
            <pc:sldMk cId="1863826796" sldId="271"/>
            <ac:spMk id="2" creationId="{ED95E684-063B-4DFC-AF18-5A1FCE836011}"/>
          </ac:spMkLst>
        </pc:spChg>
        <pc:spChg chg="mod">
          <ac:chgData name="Jerish B" userId="bc9a5334fe81bba9" providerId="LiveId" clId="{6AA3997B-836A-4769-9B6C-76750C42F0C0}" dt="2021-07-26T08:17:14.782" v="233" actId="12"/>
          <ac:spMkLst>
            <pc:docMk/>
            <pc:sldMk cId="1863826796" sldId="271"/>
            <ac:spMk id="3" creationId="{5CE05280-C094-4286-8364-0B07FE020550}"/>
          </ac:spMkLst>
        </pc:spChg>
        <pc:picChg chg="add mod">
          <ac:chgData name="Jerish B" userId="bc9a5334fe81bba9" providerId="LiveId" clId="{6AA3997B-836A-4769-9B6C-76750C42F0C0}" dt="2021-07-26T08:17:23.542" v="235" actId="1076"/>
          <ac:picMkLst>
            <pc:docMk/>
            <pc:sldMk cId="1863826796" sldId="271"/>
            <ac:picMk id="5" creationId="{BEB62649-C017-4275-871F-02648E801FA0}"/>
          </ac:picMkLst>
        </pc:picChg>
        <pc:picChg chg="add mod">
          <ac:chgData name="Jerish B" userId="bc9a5334fe81bba9" providerId="LiveId" clId="{6AA3997B-836A-4769-9B6C-76750C42F0C0}" dt="2021-07-26T08:17:36.740" v="237" actId="1076"/>
          <ac:picMkLst>
            <pc:docMk/>
            <pc:sldMk cId="1863826796" sldId="271"/>
            <ac:picMk id="7" creationId="{89238F77-9F15-4D78-822F-E7D194B10CB2}"/>
          </ac:picMkLst>
        </pc:picChg>
        <pc:picChg chg="add mod">
          <ac:chgData name="Jerish B" userId="bc9a5334fe81bba9" providerId="LiveId" clId="{6AA3997B-836A-4769-9B6C-76750C42F0C0}" dt="2021-07-26T08:17:45.227" v="239" actId="1076"/>
          <ac:picMkLst>
            <pc:docMk/>
            <pc:sldMk cId="1863826796" sldId="271"/>
            <ac:picMk id="9" creationId="{456BCBA7-6C4F-4574-B7E0-523A19FB8041}"/>
          </ac:picMkLst>
        </pc:picChg>
      </pc:sldChg>
      <pc:sldChg chg="addSp delSp modSp new mod">
        <pc:chgData name="Jerish B" userId="bc9a5334fe81bba9" providerId="LiveId" clId="{6AA3997B-836A-4769-9B6C-76750C42F0C0}" dt="2021-07-26T08:19:22.860" v="401" actId="1076"/>
        <pc:sldMkLst>
          <pc:docMk/>
          <pc:sldMk cId="2545718623" sldId="272"/>
        </pc:sldMkLst>
        <pc:spChg chg="del mod">
          <ac:chgData name="Jerish B" userId="bc9a5334fe81bba9" providerId="LiveId" clId="{6AA3997B-836A-4769-9B6C-76750C42F0C0}" dt="2021-07-26T08:17:59.168" v="242" actId="478"/>
          <ac:spMkLst>
            <pc:docMk/>
            <pc:sldMk cId="2545718623" sldId="272"/>
            <ac:spMk id="2" creationId="{6FF362E5-188D-4DBB-8A5C-96C8BFE901D7}"/>
          </ac:spMkLst>
        </pc:spChg>
        <pc:spChg chg="mod">
          <ac:chgData name="Jerish B" userId="bc9a5334fe81bba9" providerId="LiveId" clId="{6AA3997B-836A-4769-9B6C-76750C42F0C0}" dt="2021-07-26T08:19:17.773" v="399" actId="20577"/>
          <ac:spMkLst>
            <pc:docMk/>
            <pc:sldMk cId="2545718623" sldId="272"/>
            <ac:spMk id="3" creationId="{AC6E884F-D7C1-45AE-8A91-91B37A55B3C0}"/>
          </ac:spMkLst>
        </pc:spChg>
        <pc:picChg chg="add mod">
          <ac:chgData name="Jerish B" userId="bc9a5334fe81bba9" providerId="LiveId" clId="{6AA3997B-836A-4769-9B6C-76750C42F0C0}" dt="2021-07-26T08:19:11.122" v="324" actId="14100"/>
          <ac:picMkLst>
            <pc:docMk/>
            <pc:sldMk cId="2545718623" sldId="272"/>
            <ac:picMk id="5" creationId="{3F30206F-5D8B-412D-AF43-1256ABD04A1D}"/>
          </ac:picMkLst>
        </pc:picChg>
        <pc:picChg chg="add mod">
          <ac:chgData name="Jerish B" userId="bc9a5334fe81bba9" providerId="LiveId" clId="{6AA3997B-836A-4769-9B6C-76750C42F0C0}" dt="2021-07-26T08:19:22.860" v="401" actId="1076"/>
          <ac:picMkLst>
            <pc:docMk/>
            <pc:sldMk cId="2545718623" sldId="272"/>
            <ac:picMk id="7" creationId="{1981F663-45F0-4757-9E43-9D5D90FECA28}"/>
          </ac:picMkLst>
        </pc:picChg>
      </pc:sldChg>
      <pc:sldChg chg="addSp delSp modSp new mod">
        <pc:chgData name="Jerish B" userId="bc9a5334fe81bba9" providerId="LiveId" clId="{6AA3997B-836A-4769-9B6C-76750C42F0C0}" dt="2021-07-26T08:23:30.885" v="484" actId="1076"/>
        <pc:sldMkLst>
          <pc:docMk/>
          <pc:sldMk cId="872291607" sldId="273"/>
        </pc:sldMkLst>
        <pc:spChg chg="del mod">
          <ac:chgData name="Jerish B" userId="bc9a5334fe81bba9" providerId="LiveId" clId="{6AA3997B-836A-4769-9B6C-76750C42F0C0}" dt="2021-07-26T08:19:38.073" v="404" actId="478"/>
          <ac:spMkLst>
            <pc:docMk/>
            <pc:sldMk cId="872291607" sldId="273"/>
            <ac:spMk id="2" creationId="{A3E32751-A954-46D7-A955-1534FEC911F5}"/>
          </ac:spMkLst>
        </pc:spChg>
        <pc:spChg chg="mod">
          <ac:chgData name="Jerish B" userId="bc9a5334fe81bba9" providerId="LiveId" clId="{6AA3997B-836A-4769-9B6C-76750C42F0C0}" dt="2021-07-26T08:22:16.059" v="468" actId="20577"/>
          <ac:spMkLst>
            <pc:docMk/>
            <pc:sldMk cId="872291607" sldId="273"/>
            <ac:spMk id="3" creationId="{B2C21747-B3E1-4BE5-B6DB-C6CD3F63239F}"/>
          </ac:spMkLst>
        </pc:spChg>
        <pc:picChg chg="add mod">
          <ac:chgData name="Jerish B" userId="bc9a5334fe81bba9" providerId="LiveId" clId="{6AA3997B-836A-4769-9B6C-76750C42F0C0}" dt="2021-07-26T08:22:36.317" v="473" actId="14100"/>
          <ac:picMkLst>
            <pc:docMk/>
            <pc:sldMk cId="872291607" sldId="273"/>
            <ac:picMk id="5" creationId="{A5D17084-4CDD-43AA-AFF8-AFB776300C8B}"/>
          </ac:picMkLst>
        </pc:picChg>
        <pc:picChg chg="add del mod">
          <ac:chgData name="Jerish B" userId="bc9a5334fe81bba9" providerId="LiveId" clId="{6AA3997B-836A-4769-9B6C-76750C42F0C0}" dt="2021-07-26T08:23:25.316" v="483" actId="14100"/>
          <ac:picMkLst>
            <pc:docMk/>
            <pc:sldMk cId="872291607" sldId="273"/>
            <ac:picMk id="7" creationId="{F31C343A-7D7E-4835-91D3-E29A64892BAE}"/>
          </ac:picMkLst>
        </pc:picChg>
        <pc:picChg chg="add mod">
          <ac:chgData name="Jerish B" userId="bc9a5334fe81bba9" providerId="LiveId" clId="{6AA3997B-836A-4769-9B6C-76750C42F0C0}" dt="2021-07-26T08:23:30.885" v="484" actId="1076"/>
          <ac:picMkLst>
            <pc:docMk/>
            <pc:sldMk cId="872291607" sldId="273"/>
            <ac:picMk id="9" creationId="{FA8804E3-AC79-4115-B164-494CF348F4AD}"/>
          </ac:picMkLst>
        </pc:picChg>
      </pc:sldChg>
      <pc:sldChg chg="addSp delSp modSp new mod">
        <pc:chgData name="Jerish B" userId="bc9a5334fe81bba9" providerId="LiveId" clId="{6AA3997B-836A-4769-9B6C-76750C42F0C0}" dt="2021-07-26T08:24:49.847" v="522" actId="1076"/>
        <pc:sldMkLst>
          <pc:docMk/>
          <pc:sldMk cId="312425246" sldId="274"/>
        </pc:sldMkLst>
        <pc:spChg chg="del mod">
          <ac:chgData name="Jerish B" userId="bc9a5334fe81bba9" providerId="LiveId" clId="{6AA3997B-836A-4769-9B6C-76750C42F0C0}" dt="2021-07-26T08:23:38.142" v="487" actId="478"/>
          <ac:spMkLst>
            <pc:docMk/>
            <pc:sldMk cId="312425246" sldId="274"/>
            <ac:spMk id="2" creationId="{53FCF08D-CB28-4CEE-A2F5-BE8F3E045487}"/>
          </ac:spMkLst>
        </pc:spChg>
        <pc:spChg chg="mod">
          <ac:chgData name="Jerish B" userId="bc9a5334fe81bba9" providerId="LiveId" clId="{6AA3997B-836A-4769-9B6C-76750C42F0C0}" dt="2021-07-26T08:24:02.350" v="508" actId="20577"/>
          <ac:spMkLst>
            <pc:docMk/>
            <pc:sldMk cId="312425246" sldId="274"/>
            <ac:spMk id="3" creationId="{BA041AFA-72FF-49B9-A61C-E51221E3E2CC}"/>
          </ac:spMkLst>
        </pc:spChg>
        <pc:picChg chg="add mod">
          <ac:chgData name="Jerish B" userId="bc9a5334fe81bba9" providerId="LiveId" clId="{6AA3997B-836A-4769-9B6C-76750C42F0C0}" dt="2021-07-26T08:24:37.868" v="516" actId="1076"/>
          <ac:picMkLst>
            <pc:docMk/>
            <pc:sldMk cId="312425246" sldId="274"/>
            <ac:picMk id="5" creationId="{AD43B09E-6E0E-4362-BAAB-F8113135EBEA}"/>
          </ac:picMkLst>
        </pc:picChg>
        <pc:picChg chg="add mod">
          <ac:chgData name="Jerish B" userId="bc9a5334fe81bba9" providerId="LiveId" clId="{6AA3997B-836A-4769-9B6C-76750C42F0C0}" dt="2021-07-26T08:24:40.817" v="518" actId="1076"/>
          <ac:picMkLst>
            <pc:docMk/>
            <pc:sldMk cId="312425246" sldId="274"/>
            <ac:picMk id="7" creationId="{508B1387-89F4-4976-B193-7AF3D6208750}"/>
          </ac:picMkLst>
        </pc:picChg>
        <pc:picChg chg="add mod">
          <ac:chgData name="Jerish B" userId="bc9a5334fe81bba9" providerId="LiveId" clId="{6AA3997B-836A-4769-9B6C-76750C42F0C0}" dt="2021-07-26T08:24:49.847" v="522" actId="1076"/>
          <ac:picMkLst>
            <pc:docMk/>
            <pc:sldMk cId="312425246" sldId="274"/>
            <ac:picMk id="9" creationId="{D53F9BD0-FE97-425E-A547-8CA5530A85C3}"/>
          </ac:picMkLst>
        </pc:picChg>
      </pc:sldChg>
      <pc:sldChg chg="modSp new mod">
        <pc:chgData name="Jerish B" userId="bc9a5334fe81bba9" providerId="LiveId" clId="{6AA3997B-836A-4769-9B6C-76750C42F0C0}" dt="2021-07-26T08:26:08.824" v="559" actId="12"/>
        <pc:sldMkLst>
          <pc:docMk/>
          <pc:sldMk cId="2008853980" sldId="275"/>
        </pc:sldMkLst>
        <pc:spChg chg="mod">
          <ac:chgData name="Jerish B" userId="bc9a5334fe81bba9" providerId="LiveId" clId="{6AA3997B-836A-4769-9B6C-76750C42F0C0}" dt="2021-07-26T08:25:05.054" v="537" actId="20577"/>
          <ac:spMkLst>
            <pc:docMk/>
            <pc:sldMk cId="2008853980" sldId="275"/>
            <ac:spMk id="2" creationId="{1F03F383-76E0-4DE8-BCDB-964F3F487F69}"/>
          </ac:spMkLst>
        </pc:spChg>
        <pc:spChg chg="mod">
          <ac:chgData name="Jerish B" userId="bc9a5334fe81bba9" providerId="LiveId" clId="{6AA3997B-836A-4769-9B6C-76750C42F0C0}" dt="2021-07-26T08:26:08.824" v="559" actId="12"/>
          <ac:spMkLst>
            <pc:docMk/>
            <pc:sldMk cId="2008853980" sldId="275"/>
            <ac:spMk id="3" creationId="{D9704158-B8ED-433E-9E6C-0F7C35088B97}"/>
          </ac:spMkLst>
        </pc:spChg>
      </pc:sldChg>
      <pc:sldChg chg="delSp modSp new mod">
        <pc:chgData name="Jerish B" userId="bc9a5334fe81bba9" providerId="LiveId" clId="{6AA3997B-836A-4769-9B6C-76750C42F0C0}" dt="2021-07-26T08:26:44.896" v="566" actId="123"/>
        <pc:sldMkLst>
          <pc:docMk/>
          <pc:sldMk cId="1762806639" sldId="276"/>
        </pc:sldMkLst>
        <pc:spChg chg="del mod">
          <ac:chgData name="Jerish B" userId="bc9a5334fe81bba9" providerId="LiveId" clId="{6AA3997B-836A-4769-9B6C-76750C42F0C0}" dt="2021-07-26T08:26:16.617" v="562" actId="478"/>
          <ac:spMkLst>
            <pc:docMk/>
            <pc:sldMk cId="1762806639" sldId="276"/>
            <ac:spMk id="2" creationId="{92179F50-E4B3-481C-9941-0E41780F64B3}"/>
          </ac:spMkLst>
        </pc:spChg>
        <pc:spChg chg="mod">
          <ac:chgData name="Jerish B" userId="bc9a5334fe81bba9" providerId="LiveId" clId="{6AA3997B-836A-4769-9B6C-76750C42F0C0}" dt="2021-07-26T08:26:44.896" v="566" actId="123"/>
          <ac:spMkLst>
            <pc:docMk/>
            <pc:sldMk cId="1762806639" sldId="276"/>
            <ac:spMk id="3" creationId="{7053C3D7-6AB1-4216-9FAA-87700F45D829}"/>
          </ac:spMkLst>
        </pc:spChg>
      </pc:sldChg>
      <pc:sldChg chg="addSp delSp modSp new mod">
        <pc:chgData name="Jerish B" userId="bc9a5334fe81bba9" providerId="LiveId" clId="{6AA3997B-836A-4769-9B6C-76750C42F0C0}" dt="2021-07-26T08:28:01.607" v="572"/>
        <pc:sldMkLst>
          <pc:docMk/>
          <pc:sldMk cId="3636251816" sldId="277"/>
        </pc:sldMkLst>
        <pc:spChg chg="del mod">
          <ac:chgData name="Jerish B" userId="bc9a5334fe81bba9" providerId="LiveId" clId="{6AA3997B-836A-4769-9B6C-76750C42F0C0}" dt="2021-07-26T08:27:15.645" v="569" actId="478"/>
          <ac:spMkLst>
            <pc:docMk/>
            <pc:sldMk cId="3636251816" sldId="277"/>
            <ac:spMk id="2" creationId="{6DADF457-B291-42C4-AB5A-9DD89E0E4688}"/>
          </ac:spMkLst>
        </pc:spChg>
        <pc:spChg chg="del mod">
          <ac:chgData name="Jerish B" userId="bc9a5334fe81bba9" providerId="LiveId" clId="{6AA3997B-836A-4769-9B6C-76750C42F0C0}" dt="2021-07-26T08:27:18.921" v="571" actId="478"/>
          <ac:spMkLst>
            <pc:docMk/>
            <pc:sldMk cId="3636251816" sldId="277"/>
            <ac:spMk id="3" creationId="{9EC83112-0FCA-4F88-9339-DE5D19D3CA74}"/>
          </ac:spMkLst>
        </pc:spChg>
        <pc:picChg chg="add">
          <ac:chgData name="Jerish B" userId="bc9a5334fe81bba9" providerId="LiveId" clId="{6AA3997B-836A-4769-9B6C-76750C42F0C0}" dt="2021-07-26T08:28:01.607" v="572"/>
          <ac:picMkLst>
            <pc:docMk/>
            <pc:sldMk cId="3636251816" sldId="277"/>
            <ac:picMk id="1026" creationId="{D38CC259-4E36-451C-AC8A-DD8588565EBA}"/>
          </ac:picMkLst>
        </pc:picChg>
      </pc:sldChg>
    </pc:docChg>
  </pc:docChgLst>
</pc:chgInfo>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BA02F7-748E-45CF-A144-44B59CE1E1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DA391B42-626A-487B-B886-6E46028258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736B7D3E-B25A-4352-8A59-9EC6BEAA37EB}"/>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5" name="Footer Placeholder 4">
            <a:extLst>
              <a:ext uri="{FF2B5EF4-FFF2-40B4-BE49-F238E27FC236}">
                <a16:creationId xmlns="" xmlns:a16="http://schemas.microsoft.com/office/drawing/2014/main" id="{4A34BA4B-3FC4-414A-A59C-E74107FB197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C98C0845-C5F5-4451-8EFF-A3257CCF79FE}"/>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47689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764299-6C15-461B-8E5A-1A20592CB0F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B42F7524-5459-4379-8C11-D533342954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D53D0830-D3A8-4ED1-AD0C-E73EDBF753FC}"/>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5" name="Footer Placeholder 4">
            <a:extLst>
              <a:ext uri="{FF2B5EF4-FFF2-40B4-BE49-F238E27FC236}">
                <a16:creationId xmlns="" xmlns:a16="http://schemas.microsoft.com/office/drawing/2014/main" id="{61A7360A-C15B-43D6-9463-38D98A28DA9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C1520CE9-F5EF-4696-9A78-B9B44BD4C30A}"/>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2627140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D773B6DD-1D38-4F2E-83A1-87D3D413C4F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76A3590F-4966-46FC-B7E8-C3A5B32DFD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D3FB09A7-CC30-4DC3-A4EE-0C3B57E48531}"/>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5" name="Footer Placeholder 4">
            <a:extLst>
              <a:ext uri="{FF2B5EF4-FFF2-40B4-BE49-F238E27FC236}">
                <a16:creationId xmlns="" xmlns:a16="http://schemas.microsoft.com/office/drawing/2014/main" id="{D380C99D-E244-4A97-A9EC-805FE2489B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C22A2999-963B-4E5E-B919-4F0C7BB848DC}"/>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3262607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1D3119-5F99-42A8-A625-A18132995E7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A22BA5D0-077A-4A8F-8A33-2100207C4A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ECE75A08-0BC2-4344-9FAE-21113935EEFF}"/>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5" name="Footer Placeholder 4">
            <a:extLst>
              <a:ext uri="{FF2B5EF4-FFF2-40B4-BE49-F238E27FC236}">
                <a16:creationId xmlns="" xmlns:a16="http://schemas.microsoft.com/office/drawing/2014/main" id="{FDDC6B03-C494-49A4-9534-B667C606D6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2DCA9DDF-E1AD-49D6-AACD-47119AC57858}"/>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2667902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EF6833A-A77B-4BAD-B929-FB5596F44DB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0AFB1B73-1019-4391-BE15-42604E9254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650131CE-43A5-4E56-9C72-77793A6A26C5}"/>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5" name="Footer Placeholder 4">
            <a:extLst>
              <a:ext uri="{FF2B5EF4-FFF2-40B4-BE49-F238E27FC236}">
                <a16:creationId xmlns="" xmlns:a16="http://schemas.microsoft.com/office/drawing/2014/main" id="{DB751188-5558-448B-B0B2-8C0994A2B1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748D6BB7-AFA1-4D48-B6A5-D155F5961591}"/>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1765635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0F92E2-A941-45A1-BEF3-34F0703EB0A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7E9B7C2D-55B3-4D69-A9C2-75989455DF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F241B2BE-EAF9-497B-B7ED-6E20FD38406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CDB2F974-9CCD-4314-ACAD-DA85C45FE0BA}"/>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6" name="Footer Placeholder 5">
            <a:extLst>
              <a:ext uri="{FF2B5EF4-FFF2-40B4-BE49-F238E27FC236}">
                <a16:creationId xmlns="" xmlns:a16="http://schemas.microsoft.com/office/drawing/2014/main" id="{361F0E4F-89B4-446D-88B9-AD0651F033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9E2170C5-40BF-41A4-8D27-B9F08E3BC1D4}"/>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3013474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45C00-A238-4643-AE26-BAF55B811A0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D81FC01E-BCB0-467E-A52E-D25359AEAD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D10CBEE5-6267-4330-8760-DD6AF6D304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E121B4F8-31C6-4D13-84FF-43FE16672D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18784D8A-E125-45CA-BECC-B4573938EC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00D40A72-7ADC-48FD-87A5-44BFC9F56E34}"/>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8" name="Footer Placeholder 7">
            <a:extLst>
              <a:ext uri="{FF2B5EF4-FFF2-40B4-BE49-F238E27FC236}">
                <a16:creationId xmlns="" xmlns:a16="http://schemas.microsoft.com/office/drawing/2014/main" id="{8D03506B-2776-4FDC-8EBF-393AC505EA5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 xmlns:a16="http://schemas.microsoft.com/office/drawing/2014/main" id="{F6AA132F-6680-42CC-B977-BEE9CFB5A9DD}"/>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197568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E49375-E695-4F7A-9414-6F0799B2ABB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C959DD2C-5BA7-4D3D-BA95-26F7F5B4F3CC}"/>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4" name="Footer Placeholder 3">
            <a:extLst>
              <a:ext uri="{FF2B5EF4-FFF2-40B4-BE49-F238E27FC236}">
                <a16:creationId xmlns="" xmlns:a16="http://schemas.microsoft.com/office/drawing/2014/main" id="{92FC465D-52F5-457B-9AEC-B093D50B47E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 xmlns:a16="http://schemas.microsoft.com/office/drawing/2014/main" id="{D062233A-A153-4717-BE47-7C5E5F1C1EF5}"/>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3292359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D744D51F-9FB8-4797-995E-64409B9BCBA0}"/>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3" name="Footer Placeholder 2">
            <a:extLst>
              <a:ext uri="{FF2B5EF4-FFF2-40B4-BE49-F238E27FC236}">
                <a16:creationId xmlns="" xmlns:a16="http://schemas.microsoft.com/office/drawing/2014/main" id="{B6867F4D-EFBE-4E81-9A4D-3E77ACDC649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 xmlns:a16="http://schemas.microsoft.com/office/drawing/2014/main" id="{B725A23D-19D9-43DF-9BF1-1B354A81E93B}"/>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1884054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35B5B0-D159-43B8-B5A7-E582ACCBAD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87C8BF51-0D8E-48B3-A050-8B67A20E83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BDB4C39C-B19D-4AFF-B2F4-3FD02EF7B5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3AA6612D-4BC1-4284-8FEE-9008CCE92BA5}"/>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6" name="Footer Placeholder 5">
            <a:extLst>
              <a:ext uri="{FF2B5EF4-FFF2-40B4-BE49-F238E27FC236}">
                <a16:creationId xmlns="" xmlns:a16="http://schemas.microsoft.com/office/drawing/2014/main" id="{F1403FA3-7569-4F9C-BEE6-A2D6A1CCD8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12C71026-08E0-44F7-834E-40DEB5FC694F}"/>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499899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9329031-C57B-4FD2-875E-D0EC188292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B015FD46-2E28-4316-AE07-A2E176168E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B48B97AD-94B9-4BE2-9B19-90920782C6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231BD553-C9C4-4E79-81CC-E4590CCE468E}"/>
              </a:ext>
            </a:extLst>
          </p:cNvPr>
          <p:cNvSpPr>
            <a:spLocks noGrp="1"/>
          </p:cNvSpPr>
          <p:nvPr>
            <p:ph type="dt" sz="half" idx="10"/>
          </p:nvPr>
        </p:nvSpPr>
        <p:spPr/>
        <p:txBody>
          <a:bodyPr/>
          <a:lstStyle/>
          <a:p>
            <a:fld id="{28DB5D26-C5D6-4F94-8C6A-85055CADE1A0}" type="datetimeFigureOut">
              <a:rPr lang="en-IN" smtClean="0"/>
              <a:pPr/>
              <a:t>11-02-2023</a:t>
            </a:fld>
            <a:endParaRPr lang="en-IN"/>
          </a:p>
        </p:txBody>
      </p:sp>
      <p:sp>
        <p:nvSpPr>
          <p:cNvPr id="6" name="Footer Placeholder 5">
            <a:extLst>
              <a:ext uri="{FF2B5EF4-FFF2-40B4-BE49-F238E27FC236}">
                <a16:creationId xmlns="" xmlns:a16="http://schemas.microsoft.com/office/drawing/2014/main" id="{BBCDEA9C-9A89-417C-9222-FCB1A432B0F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B879C8F2-B4BD-42D5-A0D1-99EEE781BCBE}"/>
              </a:ext>
            </a:extLst>
          </p:cNvPr>
          <p:cNvSpPr>
            <a:spLocks noGrp="1"/>
          </p:cNvSpPr>
          <p:nvPr>
            <p:ph type="sldNum" sz="quarter" idx="12"/>
          </p:nvPr>
        </p:nvSpPr>
        <p:spPr/>
        <p:txBody>
          <a:body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3642987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CCCCFF"/>
            </a:gs>
            <a:gs pos="17999">
              <a:srgbClr val="99CCFF"/>
            </a:gs>
            <a:gs pos="36000">
              <a:srgbClr val="9966FF"/>
            </a:gs>
            <a:gs pos="61000">
              <a:srgbClr val="CC99FF"/>
            </a:gs>
            <a:gs pos="82001">
              <a:srgbClr val="99CCFF"/>
            </a:gs>
            <a:gs pos="100000">
              <a:srgbClr val="CCCCFF"/>
            </a:gs>
          </a:gsLst>
          <a:lin ang="27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32B71A7A-82CA-437D-B69A-D2857F45B7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C959B74A-2B04-400B-9CC2-A379BA69F3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4DE90146-C958-4729-8598-26741EBA69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B5D26-C5D6-4F94-8C6A-85055CADE1A0}" type="datetimeFigureOut">
              <a:rPr lang="en-IN" smtClean="0"/>
              <a:pPr/>
              <a:t>11-02-2023</a:t>
            </a:fld>
            <a:endParaRPr lang="en-IN"/>
          </a:p>
        </p:txBody>
      </p:sp>
      <p:sp>
        <p:nvSpPr>
          <p:cNvPr id="5" name="Footer Placeholder 4">
            <a:extLst>
              <a:ext uri="{FF2B5EF4-FFF2-40B4-BE49-F238E27FC236}">
                <a16:creationId xmlns="" xmlns:a16="http://schemas.microsoft.com/office/drawing/2014/main" id="{8E86912B-5543-47AD-8F35-920E382AB3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 xmlns:a16="http://schemas.microsoft.com/office/drawing/2014/main" id="{3D936CA9-FC38-4E40-8E10-948602CFE3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65FB6D-6FC8-49A8-8F99-8567AD3DA37D}" type="slidenum">
              <a:rPr lang="en-IN" smtClean="0"/>
              <a:pPr/>
              <a:t>‹#›</a:t>
            </a:fld>
            <a:endParaRPr lang="en-IN"/>
          </a:p>
        </p:txBody>
      </p:sp>
    </p:spTree>
    <p:extLst>
      <p:ext uri="{BB962C8B-B14F-4D97-AF65-F5344CB8AC3E}">
        <p14:creationId xmlns="" xmlns:p14="http://schemas.microsoft.com/office/powerpoint/2010/main" val="975308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B0084F-2C03-4988-A5E4-1CE245E4C61E}"/>
              </a:ext>
            </a:extLst>
          </p:cNvPr>
          <p:cNvSpPr>
            <a:spLocks noGrp="1"/>
          </p:cNvSpPr>
          <p:nvPr>
            <p:ph type="ctrTitle"/>
          </p:nvPr>
        </p:nvSpPr>
        <p:spPr>
          <a:xfrm>
            <a:off x="399495" y="1122363"/>
            <a:ext cx="10928412" cy="2387600"/>
          </a:xfrm>
        </p:spPr>
        <p:txBody>
          <a:bodyPr>
            <a:normAutofit/>
          </a:bodyPr>
          <a:lstStyle/>
          <a:p>
            <a:r>
              <a:rPr lang="en-US" sz="4800" dirty="0"/>
              <a:t>FAKE NEWS CLASSIFIER PROJECT</a:t>
            </a:r>
            <a:endParaRPr lang="en-IN" sz="4800" dirty="0"/>
          </a:p>
        </p:txBody>
      </p:sp>
      <p:sp>
        <p:nvSpPr>
          <p:cNvPr id="3" name="Subtitle 2">
            <a:extLst>
              <a:ext uri="{FF2B5EF4-FFF2-40B4-BE49-F238E27FC236}">
                <a16:creationId xmlns="" xmlns:a16="http://schemas.microsoft.com/office/drawing/2014/main" id="{30DA0D73-6AC1-4FE2-9B35-EE7F19577BA7}"/>
              </a:ext>
            </a:extLst>
          </p:cNvPr>
          <p:cNvSpPr>
            <a:spLocks noGrp="1"/>
          </p:cNvSpPr>
          <p:nvPr>
            <p:ph type="subTitle" idx="1"/>
          </p:nvPr>
        </p:nvSpPr>
        <p:spPr>
          <a:xfrm>
            <a:off x="8442663" y="4696287"/>
            <a:ext cx="2547891" cy="1155873"/>
          </a:xfrm>
        </p:spPr>
        <p:txBody>
          <a:bodyPr>
            <a:normAutofit/>
          </a:bodyPr>
          <a:lstStyle/>
          <a:p>
            <a:r>
              <a:rPr lang="en-US" dirty="0"/>
              <a:t>SUBMITTED BY,</a:t>
            </a:r>
          </a:p>
          <a:p>
            <a:r>
              <a:rPr lang="en-US" dirty="0" smtClean="0"/>
              <a:t>Saranya M</a:t>
            </a:r>
            <a:endParaRPr lang="en-IN" dirty="0"/>
          </a:p>
        </p:txBody>
      </p:sp>
    </p:spTree>
    <p:extLst>
      <p:ext uri="{BB962C8B-B14F-4D97-AF65-F5344CB8AC3E}">
        <p14:creationId xmlns="" xmlns:p14="http://schemas.microsoft.com/office/powerpoint/2010/main" val="29359804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09F72D1-E220-4872-820B-E90D7B8736F7}"/>
              </a:ext>
            </a:extLst>
          </p:cNvPr>
          <p:cNvSpPr>
            <a:spLocks noGrp="1"/>
          </p:cNvSpPr>
          <p:nvPr>
            <p:ph type="title"/>
          </p:nvPr>
        </p:nvSpPr>
        <p:spPr/>
        <p:txBody>
          <a:bodyPr/>
          <a:lstStyle/>
          <a:p>
            <a:r>
              <a:rPr lang="en-US" dirty="0"/>
              <a:t>LIBRARIES USED</a:t>
            </a:r>
            <a:endParaRPr lang="en-IN" dirty="0"/>
          </a:p>
        </p:txBody>
      </p:sp>
      <p:pic>
        <p:nvPicPr>
          <p:cNvPr id="5" name="Picture 4">
            <a:extLst>
              <a:ext uri="{FF2B5EF4-FFF2-40B4-BE49-F238E27FC236}">
                <a16:creationId xmlns="" xmlns:a16="http://schemas.microsoft.com/office/drawing/2014/main" id="{9D0641C2-BE58-450B-8423-85DBE0A695A8}"/>
              </a:ext>
            </a:extLst>
          </p:cNvPr>
          <p:cNvPicPr>
            <a:picLocks noChangeAspect="1"/>
          </p:cNvPicPr>
          <p:nvPr/>
        </p:nvPicPr>
        <p:blipFill>
          <a:blip r:embed="rId2"/>
          <a:stretch>
            <a:fillRect/>
          </a:stretch>
        </p:blipFill>
        <p:spPr>
          <a:xfrm>
            <a:off x="1003177" y="1491449"/>
            <a:ext cx="8424908" cy="5001425"/>
          </a:xfrm>
          <a:prstGeom prst="rect">
            <a:avLst/>
          </a:prstGeom>
        </p:spPr>
      </p:pic>
    </p:spTree>
    <p:extLst>
      <p:ext uri="{BB962C8B-B14F-4D97-AF65-F5344CB8AC3E}">
        <p14:creationId xmlns="" xmlns:p14="http://schemas.microsoft.com/office/powerpoint/2010/main" val="1044631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6EC9A01-387B-4C2F-B156-88DE5BB23B07}"/>
              </a:ext>
            </a:extLst>
          </p:cNvPr>
          <p:cNvSpPr>
            <a:spLocks noGrp="1"/>
          </p:cNvSpPr>
          <p:nvPr>
            <p:ph type="title"/>
          </p:nvPr>
        </p:nvSpPr>
        <p:spPr/>
        <p:txBody>
          <a:bodyPr/>
          <a:lstStyle/>
          <a:p>
            <a:r>
              <a:rPr lang="en-US" dirty="0"/>
              <a:t>MODEL/S DEVELOPMENT AND EVALUATION</a:t>
            </a:r>
            <a:endParaRPr lang="en-IN" dirty="0"/>
          </a:p>
        </p:txBody>
      </p:sp>
      <p:sp>
        <p:nvSpPr>
          <p:cNvPr id="3" name="Content Placeholder 2">
            <a:extLst>
              <a:ext uri="{FF2B5EF4-FFF2-40B4-BE49-F238E27FC236}">
                <a16:creationId xmlns="" xmlns:a16="http://schemas.microsoft.com/office/drawing/2014/main" id="{888582D7-803A-49C6-93E0-924145153FBE}"/>
              </a:ext>
            </a:extLst>
          </p:cNvPr>
          <p:cNvSpPr>
            <a:spLocks noGrp="1"/>
          </p:cNvSpPr>
          <p:nvPr>
            <p:ph idx="1"/>
          </p:nvPr>
        </p:nvSpPr>
        <p:spPr>
          <a:xfrm>
            <a:off x="838200" y="1562470"/>
            <a:ext cx="10515600" cy="4614493"/>
          </a:xfrm>
        </p:spPr>
        <p:txBody>
          <a:bodyPr>
            <a:normAutofit/>
          </a:bodyPr>
          <a:lstStyle/>
          <a:p>
            <a:pPr>
              <a:buFont typeface="Wingdings" panose="05000000000000000000" pitchFamily="2" charset="2"/>
              <a:buChar char="q"/>
            </a:pPr>
            <a:r>
              <a:rPr lang="en-US" sz="2400" b="1" i="0" u="none" strike="noStrike" baseline="0" dirty="0">
                <a:solidFill>
                  <a:srgbClr val="000000"/>
                </a:solidFill>
                <a:latin typeface="Calibri" panose="020F0502020204030204" pitchFamily="34" charset="0"/>
              </a:rPr>
              <a:t>Separating the input and output variables and Vectorizing X feature </a:t>
            </a:r>
            <a:endParaRPr lang="en-IN" sz="2400" dirty="0"/>
          </a:p>
        </p:txBody>
      </p:sp>
      <p:pic>
        <p:nvPicPr>
          <p:cNvPr id="6" name="Picture 5">
            <a:extLst>
              <a:ext uri="{FF2B5EF4-FFF2-40B4-BE49-F238E27FC236}">
                <a16:creationId xmlns="" xmlns:a16="http://schemas.microsoft.com/office/drawing/2014/main" id="{0C7F1D37-4A6B-46C7-BB6E-67C19A457BC1}"/>
              </a:ext>
            </a:extLst>
          </p:cNvPr>
          <p:cNvPicPr>
            <a:picLocks noChangeAspect="1"/>
          </p:cNvPicPr>
          <p:nvPr/>
        </p:nvPicPr>
        <p:blipFill>
          <a:blip r:embed="rId2"/>
          <a:stretch>
            <a:fillRect/>
          </a:stretch>
        </p:blipFill>
        <p:spPr>
          <a:xfrm>
            <a:off x="2026276" y="2002010"/>
            <a:ext cx="8139448" cy="4490866"/>
          </a:xfrm>
          <a:prstGeom prst="rect">
            <a:avLst/>
          </a:prstGeom>
        </p:spPr>
      </p:pic>
    </p:spTree>
    <p:extLst>
      <p:ext uri="{BB962C8B-B14F-4D97-AF65-F5344CB8AC3E}">
        <p14:creationId xmlns="" xmlns:p14="http://schemas.microsoft.com/office/powerpoint/2010/main" val="474097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58B3C9B-A729-4599-A04E-4FFFE7E21580}"/>
              </a:ext>
            </a:extLst>
          </p:cNvPr>
          <p:cNvSpPr>
            <a:spLocks noGrp="1"/>
          </p:cNvSpPr>
          <p:nvPr>
            <p:ph idx="1"/>
          </p:nvPr>
        </p:nvSpPr>
        <p:spPr>
          <a:xfrm>
            <a:off x="838200" y="310718"/>
            <a:ext cx="10515600" cy="5866245"/>
          </a:xfrm>
        </p:spPr>
        <p:txBody>
          <a:bodyPr/>
          <a:lstStyle/>
          <a:p>
            <a:pPr>
              <a:buFont typeface="Wingdings" panose="05000000000000000000" pitchFamily="2" charset="2"/>
              <a:buChar char="q"/>
            </a:pPr>
            <a:r>
              <a:rPr lang="en-US" sz="2400" b="1" i="0" u="none" strike="noStrike" baseline="0" dirty="0">
                <a:solidFill>
                  <a:srgbClr val="000000"/>
                </a:solidFill>
                <a:latin typeface="Calibri" panose="020F0502020204030204" pitchFamily="34" charset="0"/>
              </a:rPr>
              <a:t>Splitting the train and test data </a:t>
            </a:r>
            <a:endParaRPr lang="en-US" sz="2400" b="0" i="0" u="none" strike="noStrike" baseline="0" dirty="0">
              <a:solidFill>
                <a:srgbClr val="000000"/>
              </a:solidFill>
              <a:latin typeface="Calibri" panose="020F0502020204030204" pitchFamily="34" charset="0"/>
            </a:endParaRPr>
          </a:p>
          <a:p>
            <a:pPr algn="just"/>
            <a:r>
              <a:rPr lang="en-US" sz="1800" b="0" i="0" u="none" strike="noStrike" baseline="0" dirty="0">
                <a:solidFill>
                  <a:srgbClr val="000000"/>
                </a:solidFill>
                <a:latin typeface="Calibri" panose="020F0502020204030204" pitchFamily="34" charset="0"/>
              </a:rPr>
              <a:t>Training and testing the models minimize the effects of data discrepancies and better understand the characteristics of the model. The </a:t>
            </a:r>
            <a:r>
              <a:rPr lang="en-US" sz="1800" b="1" i="0" u="none" strike="noStrike" baseline="0" dirty="0">
                <a:solidFill>
                  <a:srgbClr val="000000"/>
                </a:solidFill>
                <a:latin typeface="Calibri" panose="020F0502020204030204" pitchFamily="34" charset="0"/>
              </a:rPr>
              <a:t>training </a:t>
            </a:r>
            <a:r>
              <a:rPr lang="en-US" sz="1800" b="0" i="0" u="none" strike="noStrike" baseline="0" dirty="0">
                <a:solidFill>
                  <a:srgbClr val="000000"/>
                </a:solidFill>
                <a:latin typeface="Calibri" panose="020F0502020204030204" pitchFamily="34" charset="0"/>
              </a:rPr>
              <a:t>data is used to make the machine recognize patterns in the data and the </a:t>
            </a:r>
            <a:r>
              <a:rPr lang="en-US" sz="1800" b="1" i="0" u="none" strike="noStrike" baseline="0" dirty="0">
                <a:solidFill>
                  <a:srgbClr val="000000"/>
                </a:solidFill>
                <a:latin typeface="Calibri" panose="020F0502020204030204" pitchFamily="34" charset="0"/>
              </a:rPr>
              <a:t>test </a:t>
            </a:r>
            <a:r>
              <a:rPr lang="en-US" sz="1800" b="0" i="0" u="none" strike="noStrike" baseline="0" dirty="0">
                <a:solidFill>
                  <a:srgbClr val="000000"/>
                </a:solidFill>
                <a:latin typeface="Calibri" panose="020F0502020204030204" pitchFamily="34" charset="0"/>
              </a:rPr>
              <a:t>data is used to see how well the machine can predict new answers based on its training. ‘X’ and ‘y’ were split for training and testing using </a:t>
            </a:r>
            <a:r>
              <a:rPr lang="en-US" sz="1800" b="0" i="0" u="none" strike="noStrike" baseline="0" dirty="0" err="1">
                <a:solidFill>
                  <a:srgbClr val="000000"/>
                </a:solidFill>
                <a:latin typeface="Calibri" panose="020F0502020204030204" pitchFamily="34" charset="0"/>
              </a:rPr>
              <a:t>train_test_split</a:t>
            </a:r>
            <a:r>
              <a:rPr lang="en-US" sz="1800" b="0" i="0" u="none" strike="noStrike" baseline="0" dirty="0">
                <a:solidFill>
                  <a:srgbClr val="000000"/>
                </a:solidFill>
                <a:latin typeface="Calibri" panose="020F0502020204030204" pitchFamily="34" charset="0"/>
              </a:rPr>
              <a:t> in a ratio of 70:30 respectively. </a:t>
            </a:r>
          </a:p>
          <a:p>
            <a:pPr algn="just"/>
            <a:endParaRPr lang="en-US" sz="1800" dirty="0">
              <a:solidFill>
                <a:srgbClr val="000000"/>
              </a:solidFill>
              <a:latin typeface="Calibri" panose="020F0502020204030204" pitchFamily="34" charset="0"/>
            </a:endParaRPr>
          </a:p>
          <a:p>
            <a:pPr>
              <a:buFont typeface="Wingdings" panose="05000000000000000000" pitchFamily="2" charset="2"/>
              <a:buChar char="q"/>
            </a:pPr>
            <a:r>
              <a:rPr lang="en-IN" sz="2400" b="1" i="0" u="none" strike="noStrike" baseline="0" dirty="0">
                <a:solidFill>
                  <a:srgbClr val="000000"/>
                </a:solidFill>
                <a:latin typeface="Calibri" panose="020F0502020204030204" pitchFamily="34" charset="0"/>
              </a:rPr>
              <a:t>Building the model </a:t>
            </a:r>
            <a:endParaRPr lang="en-IN" sz="24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After running various algorithms, the final results are as follows: </a:t>
            </a:r>
            <a:endParaRPr lang="en-IN" dirty="0"/>
          </a:p>
        </p:txBody>
      </p:sp>
      <p:pic>
        <p:nvPicPr>
          <p:cNvPr id="5" name="Picture 4">
            <a:extLst>
              <a:ext uri="{FF2B5EF4-FFF2-40B4-BE49-F238E27FC236}">
                <a16:creationId xmlns="" xmlns:a16="http://schemas.microsoft.com/office/drawing/2014/main" id="{E1E84B3A-F37C-4897-9A8D-CBB2C6591345}"/>
              </a:ext>
            </a:extLst>
          </p:cNvPr>
          <p:cNvPicPr>
            <a:picLocks noChangeAspect="1"/>
          </p:cNvPicPr>
          <p:nvPr/>
        </p:nvPicPr>
        <p:blipFill>
          <a:blip r:embed="rId2"/>
          <a:stretch>
            <a:fillRect/>
          </a:stretch>
        </p:blipFill>
        <p:spPr>
          <a:xfrm>
            <a:off x="1739064" y="3082235"/>
            <a:ext cx="8754342" cy="3534383"/>
          </a:xfrm>
          <a:prstGeom prst="rect">
            <a:avLst/>
          </a:prstGeom>
        </p:spPr>
      </p:pic>
    </p:spTree>
    <p:extLst>
      <p:ext uri="{BB962C8B-B14F-4D97-AF65-F5344CB8AC3E}">
        <p14:creationId xmlns="" xmlns:p14="http://schemas.microsoft.com/office/powerpoint/2010/main" val="2987851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05A6556-62D7-4AB6-A668-4F600584C619}"/>
              </a:ext>
            </a:extLst>
          </p:cNvPr>
          <p:cNvSpPr>
            <a:spLocks noGrp="1"/>
          </p:cNvSpPr>
          <p:nvPr>
            <p:ph idx="1"/>
          </p:nvPr>
        </p:nvSpPr>
        <p:spPr>
          <a:xfrm>
            <a:off x="838200" y="248575"/>
            <a:ext cx="10515600" cy="5928388"/>
          </a:xfrm>
        </p:spPr>
        <p:txBody>
          <a:bodyPr/>
          <a:lstStyle/>
          <a:p>
            <a:pPr algn="just"/>
            <a:r>
              <a:rPr lang="en-US" sz="1800" b="0" i="0" u="none" strike="noStrike" baseline="0" dirty="0">
                <a:solidFill>
                  <a:srgbClr val="000000"/>
                </a:solidFill>
                <a:latin typeface="Calibri" panose="020F0502020204030204" pitchFamily="34" charset="0"/>
              </a:rPr>
              <a:t>After running the algorithms and according to the scores of performance metrics and other scores, we can see that Logistic Regression and </a:t>
            </a:r>
            <a:r>
              <a:rPr lang="en-US" sz="1800" b="0" i="0" u="none" strike="noStrike" baseline="0" dirty="0" err="1">
                <a:solidFill>
                  <a:srgbClr val="000000"/>
                </a:solidFill>
                <a:latin typeface="Calibri" panose="020F0502020204030204" pitchFamily="34" charset="0"/>
              </a:rPr>
              <a:t>RandomForest</a:t>
            </a:r>
            <a:r>
              <a:rPr lang="en-US" sz="1800" b="0" i="0" u="none" strike="noStrike" baseline="0" dirty="0">
                <a:solidFill>
                  <a:srgbClr val="000000"/>
                </a:solidFill>
                <a:latin typeface="Calibri" panose="020F0502020204030204" pitchFamily="34" charset="0"/>
              </a:rPr>
              <a:t> Classifier algorithms are performing well. Now, we will perform Hyperparameter Tuning to find out the best parameters and try to increase the scores. </a:t>
            </a:r>
          </a:p>
          <a:p>
            <a:pPr algn="just"/>
            <a:endParaRPr lang="en-US" sz="1800" dirty="0">
              <a:solidFill>
                <a:srgbClr val="000000"/>
              </a:solidFill>
              <a:latin typeface="Calibri" panose="020F0502020204030204" pitchFamily="34" charset="0"/>
            </a:endParaRPr>
          </a:p>
          <a:p>
            <a:pPr>
              <a:buFont typeface="Wingdings" panose="05000000000000000000" pitchFamily="2" charset="2"/>
              <a:buChar char="q"/>
            </a:pPr>
            <a:r>
              <a:rPr lang="en-IN" sz="2400" b="1" i="0" u="none" strike="noStrike" baseline="0" dirty="0">
                <a:solidFill>
                  <a:srgbClr val="000000"/>
                </a:solidFill>
                <a:latin typeface="Calibri" panose="020F0502020204030204" pitchFamily="34" charset="0"/>
              </a:rPr>
              <a:t>Hyperparameter Tuning </a:t>
            </a:r>
            <a:endParaRPr lang="en-IN" sz="24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After tuning the model, we got logistic regression as the best performing model and the code is given below: </a:t>
            </a:r>
            <a:endParaRPr lang="en-IN" dirty="0"/>
          </a:p>
        </p:txBody>
      </p:sp>
      <p:pic>
        <p:nvPicPr>
          <p:cNvPr id="5" name="Picture 4">
            <a:extLst>
              <a:ext uri="{FF2B5EF4-FFF2-40B4-BE49-F238E27FC236}">
                <a16:creationId xmlns="" xmlns:a16="http://schemas.microsoft.com/office/drawing/2014/main" id="{C4A30EC8-90C0-4FDC-B911-32013AFEA807}"/>
              </a:ext>
            </a:extLst>
          </p:cNvPr>
          <p:cNvPicPr>
            <a:picLocks noChangeAspect="1"/>
          </p:cNvPicPr>
          <p:nvPr/>
        </p:nvPicPr>
        <p:blipFill>
          <a:blip r:embed="rId2"/>
          <a:stretch>
            <a:fillRect/>
          </a:stretch>
        </p:blipFill>
        <p:spPr>
          <a:xfrm>
            <a:off x="1689799" y="2205928"/>
            <a:ext cx="8190963" cy="4470080"/>
          </a:xfrm>
          <a:prstGeom prst="rect">
            <a:avLst/>
          </a:prstGeom>
        </p:spPr>
      </p:pic>
    </p:spTree>
    <p:extLst>
      <p:ext uri="{BB962C8B-B14F-4D97-AF65-F5344CB8AC3E}">
        <p14:creationId xmlns="" xmlns:p14="http://schemas.microsoft.com/office/powerpoint/2010/main" val="17411089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9F75594-B6D2-4D3C-A468-D4B4E770865C}"/>
              </a:ext>
            </a:extLst>
          </p:cNvPr>
          <p:cNvSpPr>
            <a:spLocks noGrp="1"/>
          </p:cNvSpPr>
          <p:nvPr>
            <p:ph idx="1"/>
          </p:nvPr>
        </p:nvSpPr>
        <p:spPr>
          <a:xfrm>
            <a:off x="838200" y="239697"/>
            <a:ext cx="10515600" cy="5937266"/>
          </a:xfrm>
        </p:spPr>
        <p:txBody>
          <a:bodyPr>
            <a:normAutofit/>
          </a:bodyPr>
          <a:lstStyle/>
          <a:p>
            <a:pPr>
              <a:buFont typeface="Wingdings" panose="05000000000000000000" pitchFamily="2" charset="2"/>
              <a:buChar char="q"/>
            </a:pPr>
            <a:r>
              <a:rPr lang="en-US" sz="2400" b="1" dirty="0"/>
              <a:t>Finalizing the model</a:t>
            </a:r>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buNone/>
            </a:pPr>
            <a:endParaRPr lang="en-US" sz="2400" b="1" dirty="0"/>
          </a:p>
          <a:p>
            <a:pPr marL="0" indent="0" algn="just">
              <a:buNone/>
            </a:pPr>
            <a:endParaRPr lang="en-US" sz="1800" b="1" dirty="0"/>
          </a:p>
          <a:p>
            <a:pPr marL="0" indent="0" algn="just">
              <a:buNone/>
            </a:pPr>
            <a:r>
              <a:rPr lang="en-US" sz="1800" b="0" i="0" u="none" strike="noStrike" baseline="0" dirty="0">
                <a:solidFill>
                  <a:srgbClr val="000000"/>
                </a:solidFill>
              </a:rPr>
              <a:t>After predicting using test data, we will store the results in a csv file</a:t>
            </a:r>
            <a:r>
              <a:rPr lang="en-US" sz="1800" b="0" i="0" u="none" strike="noStrike" baseline="0" dirty="0">
                <a:solidFill>
                  <a:srgbClr val="000000"/>
                </a:solidFill>
                <a:latin typeface="Calibri" panose="020F0502020204030204" pitchFamily="34" charset="0"/>
              </a:rPr>
              <a:t>. </a:t>
            </a:r>
            <a:endParaRPr lang="en-IN" sz="2400" b="1" dirty="0"/>
          </a:p>
        </p:txBody>
      </p:sp>
      <p:pic>
        <p:nvPicPr>
          <p:cNvPr id="4" name="Picture 3">
            <a:extLst>
              <a:ext uri="{FF2B5EF4-FFF2-40B4-BE49-F238E27FC236}">
                <a16:creationId xmlns="" xmlns:a16="http://schemas.microsoft.com/office/drawing/2014/main" id="{10A73212-A69A-4536-BF2B-26A6EA5A061A}"/>
              </a:ext>
            </a:extLst>
          </p:cNvPr>
          <p:cNvPicPr>
            <a:picLocks noChangeAspect="1"/>
          </p:cNvPicPr>
          <p:nvPr/>
        </p:nvPicPr>
        <p:blipFill>
          <a:blip r:embed="rId2"/>
          <a:stretch>
            <a:fillRect/>
          </a:stretch>
        </p:blipFill>
        <p:spPr>
          <a:xfrm>
            <a:off x="1441225" y="869744"/>
            <a:ext cx="8190963" cy="2224391"/>
          </a:xfrm>
          <a:prstGeom prst="rect">
            <a:avLst/>
          </a:prstGeom>
        </p:spPr>
      </p:pic>
    </p:spTree>
    <p:extLst>
      <p:ext uri="{BB962C8B-B14F-4D97-AF65-F5344CB8AC3E}">
        <p14:creationId xmlns="" xmlns:p14="http://schemas.microsoft.com/office/powerpoint/2010/main" val="17230032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42B779-971B-4874-B9E6-F402BCDD5F66}"/>
              </a:ext>
            </a:extLst>
          </p:cNvPr>
          <p:cNvSpPr>
            <a:spLocks noGrp="1"/>
          </p:cNvSpPr>
          <p:nvPr>
            <p:ph type="title"/>
          </p:nvPr>
        </p:nvSpPr>
        <p:spPr/>
        <p:txBody>
          <a:bodyPr/>
          <a:lstStyle/>
          <a:p>
            <a:r>
              <a:rPr lang="en-US" dirty="0"/>
              <a:t>DATA VISUALIZATION</a:t>
            </a:r>
            <a:endParaRPr lang="en-IN" dirty="0"/>
          </a:p>
        </p:txBody>
      </p:sp>
      <p:sp>
        <p:nvSpPr>
          <p:cNvPr id="3" name="Content Placeholder 2">
            <a:extLst>
              <a:ext uri="{FF2B5EF4-FFF2-40B4-BE49-F238E27FC236}">
                <a16:creationId xmlns="" xmlns:a16="http://schemas.microsoft.com/office/drawing/2014/main" id="{3CBAE3AA-9772-48C7-B2D4-98724822F13C}"/>
              </a:ext>
            </a:extLst>
          </p:cNvPr>
          <p:cNvSpPr>
            <a:spLocks noGrp="1"/>
          </p:cNvSpPr>
          <p:nvPr>
            <p:ph idx="1"/>
          </p:nvPr>
        </p:nvSpPr>
        <p:spPr>
          <a:xfrm>
            <a:off x="838200" y="1535837"/>
            <a:ext cx="10515600" cy="4641126"/>
          </a:xfrm>
        </p:spPr>
        <p:txBody>
          <a:bodyPr>
            <a:normAutofit/>
          </a:bodyPr>
          <a:lstStyle/>
          <a:p>
            <a:pPr>
              <a:buFont typeface="Wingdings" panose="05000000000000000000" pitchFamily="2" charset="2"/>
              <a:buChar char="q"/>
            </a:pPr>
            <a:r>
              <a:rPr lang="en-IN" sz="2400" b="1" i="0" u="none" strike="noStrike" baseline="0" dirty="0">
                <a:solidFill>
                  <a:srgbClr val="000000"/>
                </a:solidFill>
                <a:latin typeface="Calibri" panose="020F0502020204030204" pitchFamily="34" charset="0"/>
              </a:rPr>
              <a:t>Plotting </a:t>
            </a:r>
            <a:r>
              <a:rPr lang="en-IN" sz="2400" b="1" i="0" u="none" strike="noStrike" baseline="0" dirty="0" err="1">
                <a:solidFill>
                  <a:srgbClr val="000000"/>
                </a:solidFill>
                <a:latin typeface="Calibri" panose="020F0502020204030204" pitchFamily="34" charset="0"/>
              </a:rPr>
              <a:t>countplot</a:t>
            </a:r>
            <a:r>
              <a:rPr lang="en-IN" sz="2400" b="1" i="0" u="none" strike="noStrike" baseline="0" dirty="0">
                <a:solidFill>
                  <a:srgbClr val="000000"/>
                </a:solidFill>
                <a:latin typeface="Calibri" panose="020F0502020204030204" pitchFamily="34" charset="0"/>
              </a:rPr>
              <a:t> for label </a:t>
            </a:r>
            <a:endParaRPr lang="en-IN" sz="2400" dirty="0"/>
          </a:p>
        </p:txBody>
      </p:sp>
      <p:pic>
        <p:nvPicPr>
          <p:cNvPr id="5" name="Picture 4">
            <a:extLst>
              <a:ext uri="{FF2B5EF4-FFF2-40B4-BE49-F238E27FC236}">
                <a16:creationId xmlns="" xmlns:a16="http://schemas.microsoft.com/office/drawing/2014/main" id="{3028DC46-CDAA-4C57-A3B1-33894CDB83F9}"/>
              </a:ext>
            </a:extLst>
          </p:cNvPr>
          <p:cNvPicPr>
            <a:picLocks noChangeAspect="1"/>
          </p:cNvPicPr>
          <p:nvPr/>
        </p:nvPicPr>
        <p:blipFill>
          <a:blip r:embed="rId2"/>
          <a:stretch>
            <a:fillRect/>
          </a:stretch>
        </p:blipFill>
        <p:spPr>
          <a:xfrm>
            <a:off x="3494468" y="2472919"/>
            <a:ext cx="4317882" cy="2849244"/>
          </a:xfrm>
          <a:prstGeom prst="rect">
            <a:avLst/>
          </a:prstGeom>
        </p:spPr>
      </p:pic>
    </p:spTree>
    <p:extLst>
      <p:ext uri="{BB962C8B-B14F-4D97-AF65-F5344CB8AC3E}">
        <p14:creationId xmlns="" xmlns:p14="http://schemas.microsoft.com/office/powerpoint/2010/main" val="1456104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CE05280-C094-4286-8364-0B07FE020550}"/>
              </a:ext>
            </a:extLst>
          </p:cNvPr>
          <p:cNvSpPr>
            <a:spLocks noGrp="1"/>
          </p:cNvSpPr>
          <p:nvPr>
            <p:ph idx="1"/>
          </p:nvPr>
        </p:nvSpPr>
        <p:spPr>
          <a:xfrm>
            <a:off x="838200" y="284085"/>
            <a:ext cx="10515600" cy="5892878"/>
          </a:xfrm>
        </p:spPr>
        <p:txBody>
          <a:bodyPr>
            <a:normAutofit/>
          </a:bodyPr>
          <a:lstStyle/>
          <a:p>
            <a:pPr>
              <a:buFont typeface="Wingdings" panose="05000000000000000000" pitchFamily="2" charset="2"/>
              <a:buChar char="q"/>
            </a:pPr>
            <a:r>
              <a:rPr lang="en-US" sz="2400" b="1" dirty="0" err="1"/>
              <a:t>Histplots</a:t>
            </a:r>
            <a:r>
              <a:rPr lang="en-US" sz="2400" b="1" dirty="0"/>
              <a:t> for checking the distribution</a:t>
            </a:r>
            <a:endParaRPr lang="en-IN" sz="2400" b="1" dirty="0"/>
          </a:p>
        </p:txBody>
      </p:sp>
      <p:pic>
        <p:nvPicPr>
          <p:cNvPr id="5" name="Picture 4">
            <a:extLst>
              <a:ext uri="{FF2B5EF4-FFF2-40B4-BE49-F238E27FC236}">
                <a16:creationId xmlns="" xmlns:a16="http://schemas.microsoft.com/office/drawing/2014/main" id="{BEB62649-C017-4275-871F-02648E801FA0}"/>
              </a:ext>
            </a:extLst>
          </p:cNvPr>
          <p:cNvPicPr>
            <a:picLocks noChangeAspect="1"/>
          </p:cNvPicPr>
          <p:nvPr/>
        </p:nvPicPr>
        <p:blipFill>
          <a:blip r:embed="rId2"/>
          <a:stretch>
            <a:fillRect/>
          </a:stretch>
        </p:blipFill>
        <p:spPr>
          <a:xfrm>
            <a:off x="1080491" y="912181"/>
            <a:ext cx="3940935" cy="2743200"/>
          </a:xfrm>
          <a:prstGeom prst="rect">
            <a:avLst/>
          </a:prstGeom>
        </p:spPr>
      </p:pic>
      <p:pic>
        <p:nvPicPr>
          <p:cNvPr id="7" name="Picture 6">
            <a:extLst>
              <a:ext uri="{FF2B5EF4-FFF2-40B4-BE49-F238E27FC236}">
                <a16:creationId xmlns="" xmlns:a16="http://schemas.microsoft.com/office/drawing/2014/main" id="{89238F77-9F15-4D78-822F-E7D194B10CB2}"/>
              </a:ext>
            </a:extLst>
          </p:cNvPr>
          <p:cNvPicPr>
            <a:picLocks noChangeAspect="1"/>
          </p:cNvPicPr>
          <p:nvPr/>
        </p:nvPicPr>
        <p:blipFill>
          <a:blip r:embed="rId3"/>
          <a:stretch>
            <a:fillRect/>
          </a:stretch>
        </p:blipFill>
        <p:spPr>
          <a:xfrm>
            <a:off x="6793709" y="912181"/>
            <a:ext cx="3966693" cy="2743200"/>
          </a:xfrm>
          <a:prstGeom prst="rect">
            <a:avLst/>
          </a:prstGeom>
        </p:spPr>
      </p:pic>
      <p:pic>
        <p:nvPicPr>
          <p:cNvPr id="9" name="Picture 8">
            <a:extLst>
              <a:ext uri="{FF2B5EF4-FFF2-40B4-BE49-F238E27FC236}">
                <a16:creationId xmlns="" xmlns:a16="http://schemas.microsoft.com/office/drawing/2014/main" id="{456BCBA7-6C4F-4574-B7E0-523A19FB8041}"/>
              </a:ext>
            </a:extLst>
          </p:cNvPr>
          <p:cNvPicPr>
            <a:picLocks noChangeAspect="1"/>
          </p:cNvPicPr>
          <p:nvPr/>
        </p:nvPicPr>
        <p:blipFill>
          <a:blip r:embed="rId4"/>
          <a:stretch>
            <a:fillRect/>
          </a:stretch>
        </p:blipFill>
        <p:spPr>
          <a:xfrm>
            <a:off x="3949979" y="3792985"/>
            <a:ext cx="3915177" cy="2743200"/>
          </a:xfrm>
          <a:prstGeom prst="rect">
            <a:avLst/>
          </a:prstGeom>
        </p:spPr>
      </p:pic>
    </p:spTree>
    <p:extLst>
      <p:ext uri="{BB962C8B-B14F-4D97-AF65-F5344CB8AC3E}">
        <p14:creationId xmlns="" xmlns:p14="http://schemas.microsoft.com/office/powerpoint/2010/main" val="1863826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C6E884F-D7C1-45AE-8A91-91B37A55B3C0}"/>
              </a:ext>
            </a:extLst>
          </p:cNvPr>
          <p:cNvSpPr>
            <a:spLocks noGrp="1"/>
          </p:cNvSpPr>
          <p:nvPr>
            <p:ph idx="1"/>
          </p:nvPr>
        </p:nvSpPr>
        <p:spPr>
          <a:xfrm>
            <a:off x="838200" y="346230"/>
            <a:ext cx="10515600" cy="5830734"/>
          </a:xfrm>
        </p:spPr>
        <p:txBody>
          <a:bodyPr/>
          <a:lstStyle/>
          <a:p>
            <a:pPr>
              <a:buFont typeface="Wingdings" panose="05000000000000000000" pitchFamily="2" charset="2"/>
              <a:buChar char="q"/>
            </a:pPr>
            <a:r>
              <a:rPr lang="en-US" sz="2400" b="1" dirty="0"/>
              <a:t>Plotting features before and after cleaning the data</a:t>
            </a:r>
          </a:p>
          <a:p>
            <a:pPr>
              <a:buFont typeface="Wingdings" panose="05000000000000000000" pitchFamily="2" charset="2"/>
              <a:buChar char="q"/>
            </a:pPr>
            <a:endParaRPr lang="en-US" sz="2400" b="1" dirty="0"/>
          </a:p>
          <a:p>
            <a:pPr marL="0" indent="0">
              <a:buNone/>
            </a:pPr>
            <a:r>
              <a:rPr lang="en-US" sz="2400" b="1" dirty="0"/>
              <a:t>Before:                                                                     After:</a:t>
            </a:r>
          </a:p>
          <a:p>
            <a:pPr marL="0" indent="0">
              <a:buNone/>
            </a:pPr>
            <a:endParaRPr lang="en-US" sz="2400" b="1" dirty="0"/>
          </a:p>
          <a:p>
            <a:endParaRPr lang="en-US" dirty="0"/>
          </a:p>
          <a:p>
            <a:pPr marL="0" indent="0">
              <a:buNone/>
            </a:pPr>
            <a:endParaRPr lang="en-IN" dirty="0"/>
          </a:p>
        </p:txBody>
      </p:sp>
      <p:pic>
        <p:nvPicPr>
          <p:cNvPr id="5" name="Picture 4">
            <a:extLst>
              <a:ext uri="{FF2B5EF4-FFF2-40B4-BE49-F238E27FC236}">
                <a16:creationId xmlns="" xmlns:a16="http://schemas.microsoft.com/office/drawing/2014/main" id="{3F30206F-5D8B-412D-AF43-1256ABD04A1D}"/>
              </a:ext>
            </a:extLst>
          </p:cNvPr>
          <p:cNvPicPr>
            <a:picLocks noChangeAspect="1"/>
          </p:cNvPicPr>
          <p:nvPr/>
        </p:nvPicPr>
        <p:blipFill>
          <a:blip r:embed="rId2"/>
          <a:stretch>
            <a:fillRect/>
          </a:stretch>
        </p:blipFill>
        <p:spPr>
          <a:xfrm>
            <a:off x="918443" y="1711656"/>
            <a:ext cx="5011840" cy="3099881"/>
          </a:xfrm>
          <a:prstGeom prst="rect">
            <a:avLst/>
          </a:prstGeom>
        </p:spPr>
      </p:pic>
      <p:pic>
        <p:nvPicPr>
          <p:cNvPr id="7" name="Picture 6">
            <a:extLst>
              <a:ext uri="{FF2B5EF4-FFF2-40B4-BE49-F238E27FC236}">
                <a16:creationId xmlns="" xmlns:a16="http://schemas.microsoft.com/office/drawing/2014/main" id="{1981F663-45F0-4757-9E43-9D5D90FECA28}"/>
              </a:ext>
            </a:extLst>
          </p:cNvPr>
          <p:cNvPicPr>
            <a:picLocks noChangeAspect="1"/>
          </p:cNvPicPr>
          <p:nvPr/>
        </p:nvPicPr>
        <p:blipFill>
          <a:blip r:embed="rId3"/>
          <a:stretch>
            <a:fillRect/>
          </a:stretch>
        </p:blipFill>
        <p:spPr>
          <a:xfrm>
            <a:off x="6261719" y="1711655"/>
            <a:ext cx="5847008" cy="3099881"/>
          </a:xfrm>
          <a:prstGeom prst="rect">
            <a:avLst/>
          </a:prstGeom>
        </p:spPr>
      </p:pic>
    </p:spTree>
    <p:extLst>
      <p:ext uri="{BB962C8B-B14F-4D97-AF65-F5344CB8AC3E}">
        <p14:creationId xmlns="" xmlns:p14="http://schemas.microsoft.com/office/powerpoint/2010/main" val="25457186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B2C21747-B3E1-4BE5-B6DB-C6CD3F63239F}"/>
              </a:ext>
            </a:extLst>
          </p:cNvPr>
          <p:cNvSpPr>
            <a:spLocks noGrp="1"/>
          </p:cNvSpPr>
          <p:nvPr>
            <p:ph idx="1"/>
          </p:nvPr>
        </p:nvSpPr>
        <p:spPr>
          <a:xfrm>
            <a:off x="838200" y="346229"/>
            <a:ext cx="10515600" cy="5830734"/>
          </a:xfrm>
        </p:spPr>
        <p:txBody>
          <a:bodyPr>
            <a:normAutofit/>
          </a:bodyPr>
          <a:lstStyle/>
          <a:p>
            <a:pPr>
              <a:buFont typeface="Wingdings" panose="05000000000000000000" pitchFamily="2" charset="2"/>
              <a:buChar char="q"/>
            </a:pPr>
            <a:r>
              <a:rPr lang="en-US" sz="2400" b="1" dirty="0"/>
              <a:t>Plotting </a:t>
            </a:r>
            <a:r>
              <a:rPr lang="en-US" sz="2400" b="1" dirty="0" err="1"/>
              <a:t>wordcloud</a:t>
            </a:r>
            <a:endParaRPr lang="en-US" sz="2400" b="1" dirty="0"/>
          </a:p>
          <a:p>
            <a:pPr>
              <a:buFont typeface="Wingdings" panose="05000000000000000000" pitchFamily="2" charset="2"/>
              <a:buChar char="q"/>
            </a:pPr>
            <a:endParaRPr lang="en-US" sz="2400" b="1" dirty="0"/>
          </a:p>
          <a:p>
            <a:pPr marL="0" indent="0">
              <a:buNone/>
            </a:pPr>
            <a:r>
              <a:rPr lang="en-US" sz="2400" b="1" dirty="0"/>
              <a:t>For fake data:</a:t>
            </a:r>
          </a:p>
          <a:p>
            <a:pPr marL="0" indent="0">
              <a:buNone/>
            </a:pPr>
            <a:endParaRPr lang="en-IN" sz="2400" b="1" dirty="0"/>
          </a:p>
        </p:txBody>
      </p:sp>
      <p:pic>
        <p:nvPicPr>
          <p:cNvPr id="5" name="Picture 4">
            <a:extLst>
              <a:ext uri="{FF2B5EF4-FFF2-40B4-BE49-F238E27FC236}">
                <a16:creationId xmlns="" xmlns:a16="http://schemas.microsoft.com/office/drawing/2014/main" id="{A5D17084-4CDD-43AA-AFF8-AFB776300C8B}"/>
              </a:ext>
            </a:extLst>
          </p:cNvPr>
          <p:cNvPicPr>
            <a:picLocks noChangeAspect="1"/>
          </p:cNvPicPr>
          <p:nvPr/>
        </p:nvPicPr>
        <p:blipFill>
          <a:blip r:embed="rId2"/>
          <a:stretch>
            <a:fillRect/>
          </a:stretch>
        </p:blipFill>
        <p:spPr>
          <a:xfrm>
            <a:off x="1016597" y="1925338"/>
            <a:ext cx="3171756" cy="3365754"/>
          </a:xfrm>
          <a:prstGeom prst="rect">
            <a:avLst/>
          </a:prstGeom>
        </p:spPr>
      </p:pic>
      <p:pic>
        <p:nvPicPr>
          <p:cNvPr id="7" name="Picture 6">
            <a:extLst>
              <a:ext uri="{FF2B5EF4-FFF2-40B4-BE49-F238E27FC236}">
                <a16:creationId xmlns="" xmlns:a16="http://schemas.microsoft.com/office/drawing/2014/main" id="{F31C343A-7D7E-4835-91D3-E29A64892BAE}"/>
              </a:ext>
            </a:extLst>
          </p:cNvPr>
          <p:cNvPicPr>
            <a:picLocks noChangeAspect="1"/>
          </p:cNvPicPr>
          <p:nvPr/>
        </p:nvPicPr>
        <p:blipFill>
          <a:blip r:embed="rId3"/>
          <a:stretch>
            <a:fillRect/>
          </a:stretch>
        </p:blipFill>
        <p:spPr>
          <a:xfrm>
            <a:off x="4478890" y="1923777"/>
            <a:ext cx="3084885" cy="3365754"/>
          </a:xfrm>
          <a:prstGeom prst="rect">
            <a:avLst/>
          </a:prstGeom>
        </p:spPr>
      </p:pic>
      <p:pic>
        <p:nvPicPr>
          <p:cNvPr id="9" name="Picture 8">
            <a:extLst>
              <a:ext uri="{FF2B5EF4-FFF2-40B4-BE49-F238E27FC236}">
                <a16:creationId xmlns="" xmlns:a16="http://schemas.microsoft.com/office/drawing/2014/main" id="{FA8804E3-AC79-4115-B164-494CF348F4AD}"/>
              </a:ext>
            </a:extLst>
          </p:cNvPr>
          <p:cNvPicPr>
            <a:picLocks noChangeAspect="1"/>
          </p:cNvPicPr>
          <p:nvPr/>
        </p:nvPicPr>
        <p:blipFill>
          <a:blip r:embed="rId4"/>
          <a:stretch>
            <a:fillRect/>
          </a:stretch>
        </p:blipFill>
        <p:spPr>
          <a:xfrm>
            <a:off x="8090310" y="1923777"/>
            <a:ext cx="3554027" cy="3365754"/>
          </a:xfrm>
          <a:prstGeom prst="rect">
            <a:avLst/>
          </a:prstGeom>
        </p:spPr>
      </p:pic>
    </p:spTree>
    <p:extLst>
      <p:ext uri="{BB962C8B-B14F-4D97-AF65-F5344CB8AC3E}">
        <p14:creationId xmlns="" xmlns:p14="http://schemas.microsoft.com/office/powerpoint/2010/main" val="872291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BA041AFA-72FF-49B9-A61C-E51221E3E2CC}"/>
              </a:ext>
            </a:extLst>
          </p:cNvPr>
          <p:cNvSpPr>
            <a:spLocks noGrp="1"/>
          </p:cNvSpPr>
          <p:nvPr>
            <p:ph idx="1"/>
          </p:nvPr>
        </p:nvSpPr>
        <p:spPr>
          <a:xfrm>
            <a:off x="838200" y="213064"/>
            <a:ext cx="10515600" cy="5963899"/>
          </a:xfrm>
        </p:spPr>
        <p:txBody>
          <a:bodyPr>
            <a:normAutofit/>
          </a:bodyPr>
          <a:lstStyle/>
          <a:p>
            <a:pPr>
              <a:buFont typeface="Wingdings" panose="05000000000000000000" pitchFamily="2" charset="2"/>
              <a:buChar char="q"/>
            </a:pPr>
            <a:r>
              <a:rPr lang="en-US" sz="2400" b="1" dirty="0"/>
              <a:t>For True data:</a:t>
            </a:r>
          </a:p>
          <a:p>
            <a:pPr marL="0" indent="0">
              <a:buNone/>
            </a:pPr>
            <a:endParaRPr lang="en-US" sz="2400" b="1" dirty="0"/>
          </a:p>
          <a:p>
            <a:pPr marL="0" indent="0">
              <a:buNone/>
            </a:pPr>
            <a:endParaRPr lang="en-IN" sz="2400" b="1" dirty="0"/>
          </a:p>
        </p:txBody>
      </p:sp>
      <p:pic>
        <p:nvPicPr>
          <p:cNvPr id="5" name="Picture 4">
            <a:extLst>
              <a:ext uri="{FF2B5EF4-FFF2-40B4-BE49-F238E27FC236}">
                <a16:creationId xmlns="" xmlns:a16="http://schemas.microsoft.com/office/drawing/2014/main" id="{AD43B09E-6E0E-4362-BAAB-F8113135EBEA}"/>
              </a:ext>
            </a:extLst>
          </p:cNvPr>
          <p:cNvPicPr>
            <a:picLocks noChangeAspect="1"/>
          </p:cNvPicPr>
          <p:nvPr/>
        </p:nvPicPr>
        <p:blipFill>
          <a:blip r:embed="rId2"/>
          <a:stretch>
            <a:fillRect/>
          </a:stretch>
        </p:blipFill>
        <p:spPr>
          <a:xfrm>
            <a:off x="576715" y="911739"/>
            <a:ext cx="3143704" cy="3331787"/>
          </a:xfrm>
          <a:prstGeom prst="rect">
            <a:avLst/>
          </a:prstGeom>
        </p:spPr>
      </p:pic>
      <p:pic>
        <p:nvPicPr>
          <p:cNvPr id="7" name="Picture 6">
            <a:extLst>
              <a:ext uri="{FF2B5EF4-FFF2-40B4-BE49-F238E27FC236}">
                <a16:creationId xmlns="" xmlns:a16="http://schemas.microsoft.com/office/drawing/2014/main" id="{508B1387-89F4-4976-B193-7AF3D6208750}"/>
              </a:ext>
            </a:extLst>
          </p:cNvPr>
          <p:cNvPicPr>
            <a:picLocks noChangeAspect="1"/>
          </p:cNvPicPr>
          <p:nvPr/>
        </p:nvPicPr>
        <p:blipFill>
          <a:blip r:embed="rId3"/>
          <a:stretch>
            <a:fillRect/>
          </a:stretch>
        </p:blipFill>
        <p:spPr>
          <a:xfrm>
            <a:off x="4620931" y="911738"/>
            <a:ext cx="3129780" cy="3331788"/>
          </a:xfrm>
          <a:prstGeom prst="rect">
            <a:avLst/>
          </a:prstGeom>
        </p:spPr>
      </p:pic>
      <p:pic>
        <p:nvPicPr>
          <p:cNvPr id="9" name="Picture 8">
            <a:extLst>
              <a:ext uri="{FF2B5EF4-FFF2-40B4-BE49-F238E27FC236}">
                <a16:creationId xmlns="" xmlns:a16="http://schemas.microsoft.com/office/drawing/2014/main" id="{D53F9BD0-FE97-425E-A547-8CA5530A85C3}"/>
              </a:ext>
            </a:extLst>
          </p:cNvPr>
          <p:cNvPicPr>
            <a:picLocks noChangeAspect="1"/>
          </p:cNvPicPr>
          <p:nvPr/>
        </p:nvPicPr>
        <p:blipFill>
          <a:blip r:embed="rId4"/>
          <a:stretch>
            <a:fillRect/>
          </a:stretch>
        </p:blipFill>
        <p:spPr>
          <a:xfrm>
            <a:off x="8580202" y="822133"/>
            <a:ext cx="3358680" cy="3575462"/>
          </a:xfrm>
          <a:prstGeom prst="rect">
            <a:avLst/>
          </a:prstGeom>
        </p:spPr>
      </p:pic>
    </p:spTree>
    <p:extLst>
      <p:ext uri="{BB962C8B-B14F-4D97-AF65-F5344CB8AC3E}">
        <p14:creationId xmlns="" xmlns:p14="http://schemas.microsoft.com/office/powerpoint/2010/main" val="312425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90DC7D-18AB-4ACE-815E-0122C71F76DF}"/>
              </a:ext>
            </a:extLst>
          </p:cNvPr>
          <p:cNvSpPr>
            <a:spLocks noGrp="1"/>
          </p:cNvSpPr>
          <p:nvPr>
            <p:ph type="title"/>
          </p:nvPr>
        </p:nvSpPr>
        <p:spPr>
          <a:xfrm>
            <a:off x="838200" y="365125"/>
            <a:ext cx="10515600" cy="1090813"/>
          </a:xfrm>
        </p:spPr>
        <p:txBody>
          <a:bodyPr/>
          <a:lstStyle/>
          <a:p>
            <a:r>
              <a:rPr lang="en-US" dirty="0"/>
              <a:t>INTRODUCTION</a:t>
            </a:r>
            <a:endParaRPr lang="en-IN" dirty="0"/>
          </a:p>
        </p:txBody>
      </p:sp>
      <p:sp>
        <p:nvSpPr>
          <p:cNvPr id="3" name="Content Placeholder 2">
            <a:extLst>
              <a:ext uri="{FF2B5EF4-FFF2-40B4-BE49-F238E27FC236}">
                <a16:creationId xmlns="" xmlns:a16="http://schemas.microsoft.com/office/drawing/2014/main" id="{021190B6-7ED7-42DA-A13E-A4BE63C016B4}"/>
              </a:ext>
            </a:extLst>
          </p:cNvPr>
          <p:cNvSpPr>
            <a:spLocks noGrp="1"/>
          </p:cNvSpPr>
          <p:nvPr>
            <p:ph idx="1"/>
          </p:nvPr>
        </p:nvSpPr>
        <p:spPr>
          <a:xfrm>
            <a:off x="838200" y="1722268"/>
            <a:ext cx="10515600" cy="4454695"/>
          </a:xfrm>
        </p:spPr>
        <p:txBody>
          <a:bodyPr/>
          <a:lstStyle/>
          <a:p>
            <a:pPr algn="just"/>
            <a:r>
              <a:rPr lang="en-US" sz="1800" b="0" i="0" u="none" strike="noStrike" baseline="0" dirty="0">
                <a:solidFill>
                  <a:srgbClr val="000000"/>
                </a:solidFill>
                <a:latin typeface="Calibri" panose="020F0502020204030204" pitchFamily="34" charset="0"/>
              </a:rPr>
              <a:t>Fake news is defined as a made-up story with an intention to deceive or to mislead. The rate of production of fake news has increased exponentially. In the past news obtained from newspaper, radio or TV were considered as the best and authentic source of information about the real world and ongoing situations but now everything has changed. In the run of popularity and ill mind set the media houses and social media are spreading fake news. It’s becoming harder and harder to say whether a piece of news is real or fabricated. </a:t>
            </a:r>
          </a:p>
          <a:p>
            <a:pPr algn="just"/>
            <a:r>
              <a:rPr lang="en-US" sz="1800" b="0" i="0" u="none" strike="noStrike" baseline="0" dirty="0">
                <a:solidFill>
                  <a:srgbClr val="000000"/>
                </a:solidFill>
                <a:latin typeface="Calibri" panose="020F0502020204030204" pitchFamily="34" charset="0"/>
              </a:rPr>
              <a:t>The effect of fake news can be seen everywhere. The fake news leads to communal disturbance, character assassination, mental trauma, sometimes it is used as a weapon to achieve some illicit plans etc. these are like wild fire which spread too quickly and difficult to control. Which creates difficulty in differentiating between fake news and authentic news. </a:t>
            </a:r>
          </a:p>
          <a:p>
            <a:pPr algn="just"/>
            <a:r>
              <a:rPr lang="en-US" sz="1800" b="0" i="0" u="none" strike="noStrike" baseline="0" dirty="0">
                <a:solidFill>
                  <a:srgbClr val="000000"/>
                </a:solidFill>
                <a:latin typeface="Calibri" panose="020F0502020204030204" pitchFamily="34" charset="0"/>
              </a:rPr>
              <a:t>Technologies such as Artificial Intelligence (AI) and Natural Language Processing (NLP) tools offer great promise for researchers to build systems which could automatically detect fake news. However, detecting fake news is a challenging task to accomplish as it requires models to summarize the news and compare it to the actual news in order to classify it as fake. Moreover, the task of comparing proposed news with the original news itself is a daunting task as it's highly subjective and opinionated. </a:t>
            </a:r>
            <a:endParaRPr lang="en-US" sz="1800" dirty="0">
              <a:solidFill>
                <a:srgbClr val="000000"/>
              </a:solidFill>
              <a:latin typeface="Calibri" panose="020F0502020204030204" pitchFamily="34" charset="0"/>
            </a:endParaRPr>
          </a:p>
          <a:p>
            <a:pPr algn="just"/>
            <a:r>
              <a:rPr lang="en-US" sz="1800" b="0" i="0" u="none" strike="noStrike" baseline="0" dirty="0">
                <a:solidFill>
                  <a:srgbClr val="000000"/>
                </a:solidFill>
                <a:latin typeface="Calibri" panose="020F0502020204030204" pitchFamily="34" charset="0"/>
              </a:rPr>
              <a:t>The goal is to build a prototype to classify the news as fake or not fakes in order to bring awareness and reduce unwanted chaos. </a:t>
            </a:r>
          </a:p>
          <a:p>
            <a:pPr algn="just"/>
            <a:endParaRPr lang="en-IN" dirty="0"/>
          </a:p>
        </p:txBody>
      </p:sp>
    </p:spTree>
    <p:extLst>
      <p:ext uri="{BB962C8B-B14F-4D97-AF65-F5344CB8AC3E}">
        <p14:creationId xmlns="" xmlns:p14="http://schemas.microsoft.com/office/powerpoint/2010/main" val="31422226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F03F383-76E0-4DE8-BCDB-964F3F487F69}"/>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 xmlns:a16="http://schemas.microsoft.com/office/drawing/2014/main" id="{D9704158-B8ED-433E-9E6C-0F7C35088B97}"/>
              </a:ext>
            </a:extLst>
          </p:cNvPr>
          <p:cNvSpPr>
            <a:spLocks noGrp="1"/>
          </p:cNvSpPr>
          <p:nvPr>
            <p:ph idx="1"/>
          </p:nvPr>
        </p:nvSpPr>
        <p:spPr/>
        <p:txBody>
          <a:bodyPr>
            <a:normAutofit lnSpcReduction="10000"/>
          </a:bodyPr>
          <a:lstStyle/>
          <a:p>
            <a:pPr marL="0" indent="0" algn="just">
              <a:buNone/>
            </a:pPr>
            <a:r>
              <a:rPr lang="en-US" sz="1800" b="0" i="0" u="none" strike="noStrike" baseline="0" dirty="0">
                <a:solidFill>
                  <a:srgbClr val="000000"/>
                </a:solidFill>
                <a:latin typeface="Calibri" panose="020F0502020204030204" pitchFamily="34" charset="0"/>
              </a:rPr>
              <a:t>-&gt; After the completion of this project, we got an insight of how to pre-process the data, </a:t>
            </a:r>
            <a:r>
              <a:rPr lang="en-US" sz="1800" b="0" i="0" u="none" strike="noStrike" baseline="0" dirty="0" err="1">
                <a:solidFill>
                  <a:srgbClr val="000000"/>
                </a:solidFill>
                <a:latin typeface="Calibri" panose="020F0502020204030204" pitchFamily="34" charset="0"/>
              </a:rPr>
              <a:t>analysing</a:t>
            </a:r>
            <a:r>
              <a:rPr lang="en-US" sz="1800" b="0" i="0" u="none" strike="noStrike" baseline="0" dirty="0">
                <a:solidFill>
                  <a:srgbClr val="000000"/>
                </a:solidFill>
                <a:latin typeface="Calibri" panose="020F0502020204030204" pitchFamily="34" charset="0"/>
              </a:rPr>
              <a:t> the data and building a model. </a:t>
            </a:r>
          </a:p>
          <a:p>
            <a:pPr marL="0" indent="0" algn="just">
              <a:buNone/>
            </a:pPr>
            <a:r>
              <a:rPr lang="en-US" sz="1800" b="0" i="0" u="none" strike="noStrike" baseline="0" dirty="0">
                <a:solidFill>
                  <a:srgbClr val="000000"/>
                </a:solidFill>
                <a:latin typeface="Calibri" panose="020F0502020204030204" pitchFamily="34" charset="0"/>
              </a:rPr>
              <a:t>-&gt; First, we imported the dataset which had nearly 20000 records. </a:t>
            </a:r>
          </a:p>
          <a:p>
            <a:pPr marL="0" indent="0" algn="just">
              <a:buNone/>
            </a:pPr>
            <a:r>
              <a:rPr lang="en-US" sz="1800" b="0" i="0" u="none" strike="noStrike" baseline="0" dirty="0">
                <a:solidFill>
                  <a:srgbClr val="000000"/>
                </a:solidFill>
                <a:latin typeface="Calibri" panose="020F0502020204030204" pitchFamily="34" charset="0"/>
              </a:rPr>
              <a:t>-&gt; We did all the required pre-processing steps like checking null values, datatypes check, dropping unnecessary columns, etc. </a:t>
            </a:r>
          </a:p>
          <a:p>
            <a:pPr marL="0" indent="0" algn="just">
              <a:buNone/>
            </a:pPr>
            <a:r>
              <a:rPr lang="en-US" sz="1800" b="0" i="0" u="none" strike="noStrike" baseline="0" dirty="0">
                <a:solidFill>
                  <a:srgbClr val="000000"/>
                </a:solidFill>
                <a:latin typeface="Calibri" panose="020F0502020204030204" pitchFamily="34" charset="0"/>
              </a:rPr>
              <a:t>-&gt; We did the Exploratory Data Analysis using various plots and recorded the observations. </a:t>
            </a:r>
          </a:p>
          <a:p>
            <a:pPr marL="0" indent="0" algn="just">
              <a:buNone/>
            </a:pPr>
            <a:r>
              <a:rPr lang="en-US" sz="1800" b="0" i="0" u="none" strike="noStrike" baseline="0" dirty="0">
                <a:solidFill>
                  <a:srgbClr val="000000"/>
                </a:solidFill>
                <a:latin typeface="Calibri" panose="020F0502020204030204" pitchFamily="34" charset="0"/>
              </a:rPr>
              <a:t>-&gt; Using NLP, we pre-processed the comment text and did other steps like: </a:t>
            </a:r>
          </a:p>
          <a:p>
            <a:pPr algn="ctr">
              <a:buFont typeface="Wingdings" panose="05000000000000000000" pitchFamily="2" charset="2"/>
              <a:buChar char="§"/>
            </a:pPr>
            <a:r>
              <a:rPr lang="en-US" sz="1800" b="0" i="0" u="none" strike="noStrike" baseline="0" dirty="0">
                <a:solidFill>
                  <a:srgbClr val="000000"/>
                </a:solidFill>
                <a:latin typeface="Calibri" panose="020F0502020204030204" pitchFamily="34" charset="0"/>
              </a:rPr>
              <a:t>Removing Punctuations and other special characters </a:t>
            </a:r>
          </a:p>
          <a:p>
            <a:pPr algn="ctr">
              <a:buFont typeface="Wingdings" panose="05000000000000000000" pitchFamily="2" charset="2"/>
              <a:buChar char="§"/>
            </a:pPr>
            <a:r>
              <a:rPr lang="en-US" sz="1800" b="0" i="0" u="none" strike="noStrike" baseline="0" dirty="0">
                <a:solidFill>
                  <a:srgbClr val="000000"/>
                </a:solidFill>
                <a:latin typeface="Calibri" panose="020F0502020204030204" pitchFamily="34" charset="0"/>
              </a:rPr>
              <a:t>Splitting the comments into individual words </a:t>
            </a:r>
          </a:p>
          <a:p>
            <a:pPr algn="ctr">
              <a:buFont typeface="Wingdings" panose="05000000000000000000" pitchFamily="2" charset="2"/>
              <a:buChar char="§"/>
            </a:pPr>
            <a:r>
              <a:rPr lang="en-IN" sz="1800" b="0" i="0" u="none" strike="noStrike" baseline="0" dirty="0">
                <a:solidFill>
                  <a:srgbClr val="000000"/>
                </a:solidFill>
                <a:latin typeface="Calibri" panose="020F0502020204030204" pitchFamily="34" charset="0"/>
              </a:rPr>
              <a:t>Removing Stop Words </a:t>
            </a:r>
          </a:p>
          <a:p>
            <a:pPr algn="ctr">
              <a:buFont typeface="Wingdings" panose="05000000000000000000" pitchFamily="2" charset="2"/>
              <a:buChar char="§"/>
            </a:pPr>
            <a:r>
              <a:rPr lang="en-IN" sz="1800" b="0" i="0" u="none" strike="noStrike" baseline="0" dirty="0">
                <a:solidFill>
                  <a:srgbClr val="000000"/>
                </a:solidFill>
                <a:latin typeface="Calibri" panose="020F0502020204030204" pitchFamily="34" charset="0"/>
              </a:rPr>
              <a:t>Stemming and Lemmatising </a:t>
            </a:r>
          </a:p>
          <a:p>
            <a:pPr algn="ctr">
              <a:buFont typeface="Wingdings" panose="05000000000000000000" pitchFamily="2" charset="2"/>
              <a:buChar char="§"/>
            </a:pPr>
            <a:r>
              <a:rPr lang="en-IN" sz="1800" b="0" i="0" u="none" strike="noStrike" baseline="0" dirty="0">
                <a:solidFill>
                  <a:srgbClr val="000000"/>
                </a:solidFill>
                <a:latin typeface="Calibri" panose="020F0502020204030204" pitchFamily="34" charset="0"/>
              </a:rPr>
              <a:t>Applying Count Vectorizer </a:t>
            </a:r>
          </a:p>
          <a:p>
            <a:pPr algn="ctr">
              <a:buFont typeface="Wingdings" panose="05000000000000000000" pitchFamily="2" charset="2"/>
              <a:buChar char="§"/>
            </a:pPr>
            <a:r>
              <a:rPr lang="en-US" sz="1800" b="0" i="0" u="none" strike="noStrike" baseline="0" dirty="0">
                <a:solidFill>
                  <a:srgbClr val="000000"/>
                </a:solidFill>
                <a:latin typeface="Calibri" panose="020F0502020204030204" pitchFamily="34" charset="0"/>
              </a:rPr>
              <a:t>Plotting </a:t>
            </a:r>
            <a:r>
              <a:rPr lang="en-US" sz="1800" b="0" i="0" u="none" strike="noStrike" baseline="0" dirty="0" err="1">
                <a:solidFill>
                  <a:srgbClr val="000000"/>
                </a:solidFill>
                <a:latin typeface="Calibri" panose="020F0502020204030204" pitchFamily="34" charset="0"/>
              </a:rPr>
              <a:t>wordcloud</a:t>
            </a:r>
            <a:r>
              <a:rPr lang="en-US" sz="1800" b="0" i="0" u="none" strike="noStrike" baseline="0" dirty="0">
                <a:solidFill>
                  <a:srgbClr val="000000"/>
                </a:solidFill>
                <a:latin typeface="Calibri" panose="020F0502020204030204" pitchFamily="34" charset="0"/>
              </a:rPr>
              <a:t> for knowing the weightage of words used </a:t>
            </a:r>
          </a:p>
          <a:p>
            <a:endParaRPr lang="en-IN" dirty="0"/>
          </a:p>
        </p:txBody>
      </p:sp>
    </p:spTree>
    <p:extLst>
      <p:ext uri="{BB962C8B-B14F-4D97-AF65-F5344CB8AC3E}">
        <p14:creationId xmlns="" xmlns:p14="http://schemas.microsoft.com/office/powerpoint/2010/main" val="2008853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7053C3D7-6AB1-4216-9FAA-87700F45D829}"/>
              </a:ext>
            </a:extLst>
          </p:cNvPr>
          <p:cNvSpPr>
            <a:spLocks noGrp="1"/>
          </p:cNvSpPr>
          <p:nvPr>
            <p:ph idx="1"/>
          </p:nvPr>
        </p:nvSpPr>
        <p:spPr>
          <a:xfrm>
            <a:off x="838200" y="177553"/>
            <a:ext cx="10515600" cy="5999410"/>
          </a:xfrm>
        </p:spPr>
        <p:txBody>
          <a:bodyPr/>
          <a:lstStyle/>
          <a:p>
            <a:pPr marL="0" indent="0" algn="just">
              <a:buNone/>
            </a:pPr>
            <a:r>
              <a:rPr lang="en-US" sz="1800" b="0" i="0" u="none" strike="noStrike" baseline="0" dirty="0">
                <a:solidFill>
                  <a:srgbClr val="000000"/>
                </a:solidFill>
                <a:latin typeface="Calibri" panose="020F0502020204030204" pitchFamily="34" charset="0"/>
              </a:rPr>
              <a:t>-&gt; We created many new features like length of words before pre-processing and after pre-processing in order to know the words cleaned after the necessary steps. </a:t>
            </a:r>
          </a:p>
          <a:p>
            <a:pPr marL="0" indent="0" algn="just">
              <a:buNone/>
            </a:pPr>
            <a:r>
              <a:rPr lang="en-US" sz="1800" b="0" i="0" u="none" strike="noStrike" baseline="0" dirty="0">
                <a:solidFill>
                  <a:srgbClr val="000000"/>
                </a:solidFill>
                <a:latin typeface="Calibri" panose="020F0502020204030204" pitchFamily="34" charset="0"/>
              </a:rPr>
              <a:t>-&gt; We applied </a:t>
            </a:r>
            <a:r>
              <a:rPr lang="en-US" sz="1800" b="0" i="0" u="none" strike="noStrike" baseline="0" dirty="0" err="1">
                <a:solidFill>
                  <a:srgbClr val="000000"/>
                </a:solidFill>
                <a:latin typeface="Calibri" panose="020F0502020204030204" pitchFamily="34" charset="0"/>
              </a:rPr>
              <a:t>Tf-idf</a:t>
            </a:r>
            <a:r>
              <a:rPr lang="en-US" sz="1800" b="0" i="0" u="none" strike="noStrike" baseline="0" dirty="0">
                <a:solidFill>
                  <a:srgbClr val="000000"/>
                </a:solidFill>
                <a:latin typeface="Calibri" panose="020F0502020204030204" pitchFamily="34" charset="0"/>
              </a:rPr>
              <a:t> Vectorizer for scaling the data into number vectors and for x feature we combined the </a:t>
            </a:r>
            <a:r>
              <a:rPr lang="en-US" sz="1800" b="0" i="0" u="none" strike="noStrike" baseline="0" dirty="0" err="1">
                <a:solidFill>
                  <a:srgbClr val="000000"/>
                </a:solidFill>
                <a:latin typeface="Calibri" panose="020F0502020204030204" pitchFamily="34" charset="0"/>
              </a:rPr>
              <a:t>written_by</a:t>
            </a:r>
            <a:r>
              <a:rPr lang="en-US" sz="1800" b="0" i="0" u="none" strike="noStrike" baseline="0" dirty="0">
                <a:solidFill>
                  <a:srgbClr val="000000"/>
                </a:solidFill>
                <a:latin typeface="Calibri" panose="020F0502020204030204" pitchFamily="34" charset="0"/>
              </a:rPr>
              <a:t>, news and headlines together. </a:t>
            </a:r>
          </a:p>
          <a:p>
            <a:pPr marL="0" indent="0" algn="just">
              <a:buNone/>
            </a:pPr>
            <a:r>
              <a:rPr lang="en-US" sz="1800" b="0" i="0" u="none" strike="noStrike" baseline="0" dirty="0">
                <a:solidFill>
                  <a:srgbClr val="000000"/>
                </a:solidFill>
                <a:latin typeface="Calibri" panose="020F0502020204030204" pitchFamily="34" charset="0"/>
              </a:rPr>
              <a:t>-&gt; Then, we split the data using </a:t>
            </a:r>
            <a:r>
              <a:rPr lang="en-US" sz="1800" b="0" i="0" u="none" strike="noStrike" baseline="0" dirty="0" err="1">
                <a:solidFill>
                  <a:srgbClr val="000000"/>
                </a:solidFill>
                <a:latin typeface="Calibri" panose="020F0502020204030204" pitchFamily="34" charset="0"/>
              </a:rPr>
              <a:t>train_test_split</a:t>
            </a:r>
            <a:r>
              <a:rPr lang="en-US" sz="1800" b="0" i="0" u="none" strike="noStrike" baseline="0" dirty="0">
                <a:solidFill>
                  <a:srgbClr val="000000"/>
                </a:solidFill>
                <a:latin typeface="Calibri" panose="020F0502020204030204" pitchFamily="34" charset="0"/>
              </a:rPr>
              <a:t> and then we started the model building process by running as many algorithms in a for loop, with difference metrics like </a:t>
            </a:r>
            <a:r>
              <a:rPr lang="en-US" sz="1800" b="0" i="0" u="none" strike="noStrike" baseline="0" dirty="0" err="1">
                <a:solidFill>
                  <a:srgbClr val="000000"/>
                </a:solidFill>
                <a:latin typeface="Calibri" panose="020F0502020204030204" pitchFamily="34" charset="0"/>
              </a:rPr>
              <a:t>cross_val_score</a:t>
            </a:r>
            <a:r>
              <a:rPr lang="en-US" sz="1800" b="0" i="0" u="none" strike="noStrike" baseline="0" dirty="0">
                <a:solidFill>
                  <a:srgbClr val="000000"/>
                </a:solidFill>
                <a:latin typeface="Calibri" panose="020F0502020204030204" pitchFamily="34" charset="0"/>
              </a:rPr>
              <a:t>, confusion matrix, </a:t>
            </a:r>
            <a:r>
              <a:rPr lang="en-US" sz="1800" b="0" i="0" u="none" strike="noStrike" baseline="0" dirty="0" err="1">
                <a:solidFill>
                  <a:srgbClr val="000000"/>
                </a:solidFill>
                <a:latin typeface="Calibri" panose="020F0502020204030204" pitchFamily="34" charset="0"/>
              </a:rPr>
              <a:t>auc_score</a:t>
            </a:r>
            <a:r>
              <a:rPr lang="en-US" sz="1800" b="0" i="0" u="none" strike="noStrike" baseline="0" dirty="0">
                <a:solidFill>
                  <a:srgbClr val="000000"/>
                </a:solidFill>
                <a:latin typeface="Calibri" panose="020F0502020204030204" pitchFamily="34" charset="0"/>
              </a:rPr>
              <a:t>, log loss, precision, recall, f1_score, etc. </a:t>
            </a:r>
          </a:p>
          <a:p>
            <a:pPr marL="0" indent="0" algn="just">
              <a:buNone/>
            </a:pPr>
            <a:r>
              <a:rPr lang="en-US" sz="1800" b="0" i="0" u="none" strike="noStrike" baseline="0" dirty="0">
                <a:solidFill>
                  <a:srgbClr val="000000"/>
                </a:solidFill>
                <a:latin typeface="Calibri" panose="020F0502020204030204" pitchFamily="34" charset="0"/>
              </a:rPr>
              <a:t>-&gt; We found that </a:t>
            </a:r>
            <a:r>
              <a:rPr lang="en-US" sz="1800" b="0" i="0" u="none" strike="noStrike" baseline="0" dirty="0" err="1">
                <a:solidFill>
                  <a:srgbClr val="000000"/>
                </a:solidFill>
                <a:latin typeface="Calibri" panose="020F0502020204030204" pitchFamily="34" charset="0"/>
              </a:rPr>
              <a:t>LogisticRegression</a:t>
            </a:r>
            <a:r>
              <a:rPr lang="en-US" sz="1800" b="0" i="0" u="none" strike="noStrike" baseline="0" dirty="0">
                <a:solidFill>
                  <a:srgbClr val="000000"/>
                </a:solidFill>
                <a:latin typeface="Calibri" panose="020F0502020204030204" pitchFamily="34" charset="0"/>
              </a:rPr>
              <a:t> and </a:t>
            </a:r>
            <a:r>
              <a:rPr lang="en-US" sz="1800" b="0" i="0" u="none" strike="noStrike" baseline="0" dirty="0" err="1">
                <a:solidFill>
                  <a:srgbClr val="000000"/>
                </a:solidFill>
                <a:latin typeface="Calibri" panose="020F0502020204030204" pitchFamily="34" charset="0"/>
              </a:rPr>
              <a:t>RandomForestClassifier</a:t>
            </a:r>
            <a:r>
              <a:rPr lang="en-US" sz="1800" b="0" i="0" u="none" strike="noStrike" baseline="0" dirty="0">
                <a:solidFill>
                  <a:srgbClr val="000000"/>
                </a:solidFill>
                <a:latin typeface="Calibri" panose="020F0502020204030204" pitchFamily="34" charset="0"/>
              </a:rPr>
              <a:t> were performing well. The next step was to perform hyperparameter tuning </a:t>
            </a:r>
          </a:p>
          <a:p>
            <a:pPr marL="0" indent="0" algn="just">
              <a:buNone/>
            </a:pPr>
            <a:r>
              <a:rPr lang="en-US" sz="1800" b="0" i="0" u="none" strike="noStrike" baseline="0" dirty="0">
                <a:solidFill>
                  <a:srgbClr val="000000"/>
                </a:solidFill>
                <a:latin typeface="Calibri" panose="020F0502020204030204" pitchFamily="34" charset="0"/>
              </a:rPr>
              <a:t>technique to these models for finding out the best parameters and trying to improve our scores. </a:t>
            </a:r>
          </a:p>
          <a:p>
            <a:pPr marL="0" indent="0" algn="just">
              <a:buNone/>
            </a:pPr>
            <a:r>
              <a:rPr lang="en-US" sz="1800" b="0" i="0" u="none" strike="noStrike" baseline="0" dirty="0">
                <a:solidFill>
                  <a:srgbClr val="000000"/>
                </a:solidFill>
                <a:latin typeface="Calibri" panose="020F0502020204030204" pitchFamily="34" charset="0"/>
              </a:rPr>
              <a:t>-&gt; </a:t>
            </a:r>
            <a:r>
              <a:rPr lang="en-US" sz="1800" b="0" i="0" u="none" strike="noStrike" baseline="0" dirty="0" err="1">
                <a:solidFill>
                  <a:srgbClr val="000000"/>
                </a:solidFill>
                <a:latin typeface="Calibri" panose="020F0502020204030204" pitchFamily="34" charset="0"/>
              </a:rPr>
              <a:t>LogisticRegression</a:t>
            </a:r>
            <a:r>
              <a:rPr lang="en-US" sz="1800" b="0" i="0" u="none" strike="noStrike" baseline="0" dirty="0">
                <a:solidFill>
                  <a:srgbClr val="000000"/>
                </a:solidFill>
                <a:latin typeface="Calibri" panose="020F0502020204030204" pitchFamily="34" charset="0"/>
              </a:rPr>
              <a:t> Algorithm gave us good scores and metric values than </a:t>
            </a:r>
            <a:r>
              <a:rPr lang="en-US" sz="1800" b="0" i="0" u="none" strike="noStrike" baseline="0" dirty="0" err="1">
                <a:solidFill>
                  <a:srgbClr val="000000"/>
                </a:solidFill>
                <a:latin typeface="Calibri" panose="020F0502020204030204" pitchFamily="34" charset="0"/>
              </a:rPr>
              <a:t>RandomForestClassifier</a:t>
            </a:r>
            <a:r>
              <a:rPr lang="en-US" sz="1800" b="0" i="0" u="none" strike="noStrike" baseline="0" dirty="0">
                <a:solidFill>
                  <a:srgbClr val="000000"/>
                </a:solidFill>
                <a:latin typeface="Calibri" panose="020F0502020204030204" pitchFamily="34" charset="0"/>
              </a:rPr>
              <a:t> and therefore we finalized it as the best model. </a:t>
            </a:r>
          </a:p>
          <a:p>
            <a:pPr marL="0" indent="0" algn="just">
              <a:buNone/>
            </a:pPr>
            <a:r>
              <a:rPr lang="en-US" sz="1800" b="0" i="0" u="none" strike="noStrike" baseline="0" dirty="0">
                <a:solidFill>
                  <a:srgbClr val="000000"/>
                </a:solidFill>
                <a:latin typeface="Calibri" panose="020F0502020204030204" pitchFamily="34" charset="0"/>
              </a:rPr>
              <a:t>-&gt; We finalized the model by predicting the outputs, saving the model and storing the results in a csv file. </a:t>
            </a:r>
            <a:endParaRPr lang="en-IN" dirty="0"/>
          </a:p>
        </p:txBody>
      </p:sp>
    </p:spTree>
    <p:extLst>
      <p:ext uri="{BB962C8B-B14F-4D97-AF65-F5344CB8AC3E}">
        <p14:creationId xmlns="" xmlns:p14="http://schemas.microsoft.com/office/powerpoint/2010/main" val="17628066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01292" y="2129246"/>
            <a:ext cx="4280339" cy="1107996"/>
          </a:xfrm>
          <a:prstGeom prst="rect">
            <a:avLst/>
          </a:prstGeom>
          <a:noFill/>
        </p:spPr>
        <p:txBody>
          <a:bodyPr wrap="none" rtlCol="0">
            <a:spAutoFit/>
          </a:bodyPr>
          <a:lstStyle/>
          <a:p>
            <a:r>
              <a:rPr lang="en-IN" sz="6600" dirty="0" smtClean="0"/>
              <a:t>THANK YOU</a:t>
            </a:r>
            <a:endParaRPr lang="en-IN" sz="6600" dirty="0"/>
          </a:p>
        </p:txBody>
      </p:sp>
    </p:spTree>
    <p:extLst>
      <p:ext uri="{BB962C8B-B14F-4D97-AF65-F5344CB8AC3E}">
        <p14:creationId xmlns="" xmlns:p14="http://schemas.microsoft.com/office/powerpoint/2010/main" val="36362518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8DDE73-C7A4-4923-8BA6-8826033C2C6C}"/>
              </a:ext>
            </a:extLst>
          </p:cNvPr>
          <p:cNvSpPr>
            <a:spLocks noGrp="1"/>
          </p:cNvSpPr>
          <p:nvPr>
            <p:ph type="title"/>
          </p:nvPr>
        </p:nvSpPr>
        <p:spPr/>
        <p:txBody>
          <a:bodyPr/>
          <a:lstStyle/>
          <a:p>
            <a:r>
              <a:rPr lang="en-US" dirty="0"/>
              <a:t>DATA SOURCES AND THEIR FORMATS</a:t>
            </a:r>
            <a:endParaRPr lang="en-IN" dirty="0"/>
          </a:p>
        </p:txBody>
      </p:sp>
      <p:sp>
        <p:nvSpPr>
          <p:cNvPr id="3" name="Content Placeholder 2">
            <a:extLst>
              <a:ext uri="{FF2B5EF4-FFF2-40B4-BE49-F238E27FC236}">
                <a16:creationId xmlns="" xmlns:a16="http://schemas.microsoft.com/office/drawing/2014/main" id="{016AA9B6-A2B4-42B5-B1CE-A12AD3945D4E}"/>
              </a:ext>
            </a:extLst>
          </p:cNvPr>
          <p:cNvSpPr>
            <a:spLocks noGrp="1"/>
          </p:cNvSpPr>
          <p:nvPr>
            <p:ph idx="1"/>
          </p:nvPr>
        </p:nvSpPr>
        <p:spPr/>
        <p:txBody>
          <a:bodyPr/>
          <a:lstStyle/>
          <a:p>
            <a:pPr algn="just"/>
            <a:r>
              <a:rPr lang="en-US" sz="1800" b="0" i="0" u="none" strike="noStrike" baseline="0" dirty="0">
                <a:solidFill>
                  <a:srgbClr val="000000"/>
                </a:solidFill>
                <a:latin typeface="Calibri" panose="020F0502020204030204" pitchFamily="34" charset="0"/>
              </a:rPr>
              <a:t>The dataset is spread across 20800 rows, each depicting the news and its related details. The data samples contain 6 fields which include ‘Id’, ‘headline’, ‘</a:t>
            </a:r>
            <a:r>
              <a:rPr lang="en-US" sz="1800" b="0" i="0" u="none" strike="noStrike" baseline="0" dirty="0" err="1">
                <a:solidFill>
                  <a:srgbClr val="000000"/>
                </a:solidFill>
                <a:latin typeface="Calibri" panose="020F0502020204030204" pitchFamily="34" charset="0"/>
              </a:rPr>
              <a:t>written_by</a:t>
            </a:r>
            <a:r>
              <a:rPr lang="en-US" sz="1800" b="0" i="0" u="none" strike="noStrike" baseline="0" dirty="0">
                <a:solidFill>
                  <a:srgbClr val="000000"/>
                </a:solidFill>
                <a:latin typeface="Calibri" panose="020F0502020204030204" pitchFamily="34" charset="0"/>
              </a:rPr>
              <a:t>’, ‘news’, and ‘label’. The description of each of the column is given below: </a:t>
            </a:r>
          </a:p>
          <a:p>
            <a:pPr marL="0" indent="0" algn="ctr">
              <a:buNone/>
            </a:pPr>
            <a:r>
              <a:rPr lang="en-US" sz="1800" b="0" i="0" u="none" strike="noStrike" baseline="0" dirty="0">
                <a:solidFill>
                  <a:srgbClr val="000000"/>
                </a:solidFill>
                <a:latin typeface="Calibri" panose="020F0502020204030204" pitchFamily="34" charset="0"/>
              </a:rPr>
              <a:t>1. Id: Unique id of each news article </a:t>
            </a:r>
          </a:p>
          <a:p>
            <a:pPr marL="0" indent="0" algn="ctr">
              <a:buNone/>
            </a:pPr>
            <a:r>
              <a:rPr lang="en-US" sz="1800" b="0" i="0" u="none" strike="noStrike" baseline="0" dirty="0">
                <a:solidFill>
                  <a:srgbClr val="000000"/>
                </a:solidFill>
                <a:latin typeface="Calibri" panose="020F0502020204030204" pitchFamily="34" charset="0"/>
              </a:rPr>
              <a:t>2. </a:t>
            </a:r>
            <a:r>
              <a:rPr lang="en-US" sz="1800" b="1" i="0" u="none" strike="noStrike" baseline="0" dirty="0">
                <a:solidFill>
                  <a:srgbClr val="000000"/>
                </a:solidFill>
                <a:latin typeface="Calibri" panose="020F0502020204030204" pitchFamily="34" charset="0"/>
              </a:rPr>
              <a:t>Headline: </a:t>
            </a:r>
            <a:r>
              <a:rPr lang="en-US" sz="1800" b="0" i="0" u="none" strike="noStrike" baseline="0" dirty="0">
                <a:solidFill>
                  <a:srgbClr val="000000"/>
                </a:solidFill>
                <a:latin typeface="Calibri" panose="020F0502020204030204" pitchFamily="34" charset="0"/>
              </a:rPr>
              <a:t>It is the title of the news. </a:t>
            </a:r>
          </a:p>
          <a:p>
            <a:pPr marL="0" indent="0" algn="ctr">
              <a:buNone/>
            </a:pPr>
            <a:r>
              <a:rPr lang="en-US" sz="1800" b="0" i="0" u="none" strike="noStrike" baseline="0" dirty="0">
                <a:solidFill>
                  <a:srgbClr val="000000"/>
                </a:solidFill>
                <a:latin typeface="Calibri" panose="020F0502020204030204" pitchFamily="34" charset="0"/>
              </a:rPr>
              <a:t>3. </a:t>
            </a:r>
            <a:r>
              <a:rPr lang="en-US" sz="1800" b="1" i="0" u="none" strike="noStrike" baseline="0" dirty="0">
                <a:solidFill>
                  <a:srgbClr val="000000"/>
                </a:solidFill>
                <a:latin typeface="Calibri" panose="020F0502020204030204" pitchFamily="34" charset="0"/>
              </a:rPr>
              <a:t>News: </a:t>
            </a:r>
            <a:r>
              <a:rPr lang="en-US" sz="1800" b="0" i="0" u="none" strike="noStrike" baseline="0" dirty="0">
                <a:solidFill>
                  <a:srgbClr val="000000"/>
                </a:solidFill>
                <a:latin typeface="Calibri" panose="020F0502020204030204" pitchFamily="34" charset="0"/>
              </a:rPr>
              <a:t>It contains the full text of the news article </a:t>
            </a:r>
          </a:p>
          <a:p>
            <a:pPr marL="0" indent="0" algn="ctr">
              <a:buNone/>
            </a:pPr>
            <a:r>
              <a:rPr lang="en-US" sz="1800" b="0" i="0" u="none" strike="noStrike" baseline="0" dirty="0">
                <a:solidFill>
                  <a:srgbClr val="000000"/>
                </a:solidFill>
                <a:latin typeface="Calibri" panose="020F0502020204030204" pitchFamily="34" charset="0"/>
              </a:rPr>
              <a:t>4. </a:t>
            </a:r>
            <a:r>
              <a:rPr lang="en-US" sz="1800" b="1" i="0" u="none" strike="noStrike" baseline="0" dirty="0">
                <a:solidFill>
                  <a:srgbClr val="000000"/>
                </a:solidFill>
                <a:latin typeface="Calibri" panose="020F0502020204030204" pitchFamily="34" charset="0"/>
              </a:rPr>
              <a:t>Unnamed:0: </a:t>
            </a:r>
            <a:r>
              <a:rPr lang="en-US" sz="1800" b="0" i="0" u="none" strike="noStrike" baseline="0" dirty="0">
                <a:solidFill>
                  <a:srgbClr val="000000"/>
                </a:solidFill>
                <a:latin typeface="Calibri" panose="020F0502020204030204" pitchFamily="34" charset="0"/>
              </a:rPr>
              <a:t>It is a serial number </a:t>
            </a:r>
          </a:p>
          <a:p>
            <a:pPr marL="0" indent="0" algn="ctr">
              <a:buNone/>
            </a:pPr>
            <a:r>
              <a:rPr lang="en-US" sz="1800" b="0" i="0" u="none" strike="noStrike" baseline="0" dirty="0">
                <a:solidFill>
                  <a:srgbClr val="000000"/>
                </a:solidFill>
                <a:latin typeface="Calibri" panose="020F0502020204030204" pitchFamily="34" charset="0"/>
              </a:rPr>
              <a:t>5. </a:t>
            </a:r>
            <a:r>
              <a:rPr lang="en-US" sz="1800" b="1" i="0" u="none" strike="noStrike" baseline="0" dirty="0" err="1">
                <a:solidFill>
                  <a:srgbClr val="000000"/>
                </a:solidFill>
                <a:latin typeface="Calibri" panose="020F0502020204030204" pitchFamily="34" charset="0"/>
              </a:rPr>
              <a:t>Written_by</a:t>
            </a:r>
            <a:r>
              <a:rPr lang="en-US" sz="1800" b="1" i="0" u="none" strike="noStrike" baseline="0" dirty="0">
                <a:solidFill>
                  <a:srgbClr val="000000"/>
                </a:solidFill>
                <a:latin typeface="Calibri" panose="020F0502020204030204" pitchFamily="34" charset="0"/>
              </a:rPr>
              <a:t>: </a:t>
            </a:r>
            <a:r>
              <a:rPr lang="en-US" sz="1800" b="0" i="0" u="none" strike="noStrike" baseline="0" dirty="0">
                <a:solidFill>
                  <a:srgbClr val="000000"/>
                </a:solidFill>
                <a:latin typeface="Calibri" panose="020F0502020204030204" pitchFamily="34" charset="0"/>
              </a:rPr>
              <a:t>It represents the author of the news article </a:t>
            </a:r>
          </a:p>
          <a:p>
            <a:pPr marL="0" indent="0" algn="ctr">
              <a:buNone/>
            </a:pPr>
            <a:r>
              <a:rPr lang="en-US" sz="1800" b="0" i="0" u="none" strike="noStrike" baseline="0" dirty="0">
                <a:solidFill>
                  <a:srgbClr val="000000"/>
                </a:solidFill>
                <a:latin typeface="Calibri" panose="020F0502020204030204" pitchFamily="34" charset="0"/>
              </a:rPr>
              <a:t>6. </a:t>
            </a:r>
            <a:r>
              <a:rPr lang="en-US" sz="1800" b="1" i="0" u="none" strike="noStrike" baseline="0" dirty="0">
                <a:solidFill>
                  <a:srgbClr val="000000"/>
                </a:solidFill>
                <a:latin typeface="Calibri" panose="020F0502020204030204" pitchFamily="34" charset="0"/>
              </a:rPr>
              <a:t>Label: </a:t>
            </a:r>
            <a:r>
              <a:rPr lang="en-US" sz="1800" b="0" i="0" u="none" strike="noStrike" baseline="0" dirty="0">
                <a:solidFill>
                  <a:srgbClr val="000000"/>
                </a:solidFill>
                <a:latin typeface="Calibri" panose="020F0502020204030204" pitchFamily="34" charset="0"/>
              </a:rPr>
              <a:t>It tells whether the news is fake (1) or not fake (0). </a:t>
            </a:r>
          </a:p>
          <a:p>
            <a:r>
              <a:rPr lang="en-US" sz="1800" b="0" i="0" u="none" strike="noStrike" baseline="0" dirty="0">
                <a:solidFill>
                  <a:srgbClr val="000000"/>
                </a:solidFill>
                <a:latin typeface="Calibri" panose="020F0502020204030204" pitchFamily="34" charset="0"/>
              </a:rPr>
              <a:t>The sample of the dataset is attached in the next slide</a:t>
            </a:r>
          </a:p>
          <a:p>
            <a:pPr marL="0" indent="0">
              <a:buNone/>
            </a:pPr>
            <a:endParaRPr lang="en-IN" dirty="0"/>
          </a:p>
        </p:txBody>
      </p:sp>
    </p:spTree>
    <p:extLst>
      <p:ext uri="{BB962C8B-B14F-4D97-AF65-F5344CB8AC3E}">
        <p14:creationId xmlns="" xmlns:p14="http://schemas.microsoft.com/office/powerpoint/2010/main" val="966859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l="14357" t="31429" r="12955" b="6250"/>
          <a:stretch>
            <a:fillRect/>
          </a:stretch>
        </p:blipFill>
        <p:spPr bwMode="auto">
          <a:xfrm>
            <a:off x="1397726" y="836023"/>
            <a:ext cx="9457508" cy="4558937"/>
          </a:xfrm>
          <a:prstGeom prst="rect">
            <a:avLst/>
          </a:prstGeom>
          <a:noFill/>
          <a:ln w="9525">
            <a:noFill/>
            <a:miter lim="800000"/>
            <a:headEnd/>
            <a:tailEnd/>
          </a:ln>
          <a:effectLst/>
        </p:spPr>
      </p:pic>
    </p:spTree>
    <p:extLst>
      <p:ext uri="{BB962C8B-B14F-4D97-AF65-F5344CB8AC3E}">
        <p14:creationId xmlns="" xmlns:p14="http://schemas.microsoft.com/office/powerpoint/2010/main" val="2133548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7AD1BC-3686-41B9-AB6D-1E29D67865EB}"/>
              </a:ext>
            </a:extLst>
          </p:cNvPr>
          <p:cNvSpPr>
            <a:spLocks noGrp="1"/>
          </p:cNvSpPr>
          <p:nvPr>
            <p:ph type="title"/>
          </p:nvPr>
        </p:nvSpPr>
        <p:spPr>
          <a:xfrm>
            <a:off x="838200" y="365126"/>
            <a:ext cx="10515600" cy="1108568"/>
          </a:xfrm>
        </p:spPr>
        <p:txBody>
          <a:bodyPr/>
          <a:lstStyle/>
          <a:p>
            <a:r>
              <a:rPr lang="en-US" dirty="0"/>
              <a:t>DATA PRE-PROCESSING</a:t>
            </a:r>
            <a:endParaRPr lang="en-IN" dirty="0"/>
          </a:p>
        </p:txBody>
      </p:sp>
      <p:sp>
        <p:nvSpPr>
          <p:cNvPr id="3" name="Content Placeholder 2">
            <a:extLst>
              <a:ext uri="{FF2B5EF4-FFF2-40B4-BE49-F238E27FC236}">
                <a16:creationId xmlns="" xmlns:a16="http://schemas.microsoft.com/office/drawing/2014/main" id="{37F00004-6C93-48B0-9BAD-E46A77C16B76}"/>
              </a:ext>
            </a:extLst>
          </p:cNvPr>
          <p:cNvSpPr>
            <a:spLocks noGrp="1"/>
          </p:cNvSpPr>
          <p:nvPr>
            <p:ph idx="1"/>
          </p:nvPr>
        </p:nvSpPr>
        <p:spPr>
          <a:xfrm>
            <a:off x="838200" y="1731146"/>
            <a:ext cx="10515600" cy="4445817"/>
          </a:xfrm>
        </p:spPr>
        <p:txBody>
          <a:bodyPr/>
          <a:lstStyle/>
          <a:p>
            <a:pPr>
              <a:buFont typeface="Wingdings" panose="05000000000000000000" pitchFamily="2" charset="2"/>
              <a:buChar char="q"/>
            </a:pPr>
            <a:r>
              <a:rPr lang="en-IN" sz="2400" b="1" i="0" u="none" strike="noStrike" baseline="0" dirty="0">
                <a:solidFill>
                  <a:srgbClr val="000000"/>
                </a:solidFill>
                <a:latin typeface="Calibri" panose="020F0502020204030204" pitchFamily="34" charset="0"/>
              </a:rPr>
              <a:t>Checking the missing values </a:t>
            </a:r>
            <a:endParaRPr lang="en-IN" sz="24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Moving ahead, cleaning the dataset will remove errors which in turn will increase productivity and render highest quality information in decision making. Here, in this dataset, the null values are checked using </a:t>
            </a:r>
            <a:r>
              <a:rPr lang="en-US" sz="1800" b="0" i="0" u="none" strike="noStrike" baseline="0" dirty="0" err="1">
                <a:solidFill>
                  <a:srgbClr val="000000"/>
                </a:solidFill>
                <a:latin typeface="Calibri" panose="020F0502020204030204" pitchFamily="34" charset="0"/>
              </a:rPr>
              <a:t>isnull</a:t>
            </a:r>
            <a:r>
              <a:rPr lang="en-US" sz="1800" b="0" i="0" u="none" strike="noStrike" baseline="0" dirty="0">
                <a:solidFill>
                  <a:srgbClr val="000000"/>
                </a:solidFill>
                <a:latin typeface="Calibri" panose="020F0502020204030204" pitchFamily="34" charset="0"/>
              </a:rPr>
              <a:t>().sum(), which results in getting 2 features having null values in actual. The same has been visualized using heatmap. </a:t>
            </a:r>
          </a:p>
          <a:p>
            <a:endParaRPr lang="en-IN" dirty="0"/>
          </a:p>
        </p:txBody>
      </p:sp>
      <p:pic>
        <p:nvPicPr>
          <p:cNvPr id="5" name="Picture 4">
            <a:extLst>
              <a:ext uri="{FF2B5EF4-FFF2-40B4-BE49-F238E27FC236}">
                <a16:creationId xmlns="" xmlns:a16="http://schemas.microsoft.com/office/drawing/2014/main" id="{12CC2E6F-896D-44FE-B866-1B7F986EEB19}"/>
              </a:ext>
            </a:extLst>
          </p:cNvPr>
          <p:cNvPicPr>
            <a:picLocks noChangeAspect="1"/>
          </p:cNvPicPr>
          <p:nvPr/>
        </p:nvPicPr>
        <p:blipFill>
          <a:blip r:embed="rId2"/>
          <a:stretch>
            <a:fillRect/>
          </a:stretch>
        </p:blipFill>
        <p:spPr>
          <a:xfrm>
            <a:off x="3913092" y="3301186"/>
            <a:ext cx="3193961" cy="3060970"/>
          </a:xfrm>
          <a:prstGeom prst="rect">
            <a:avLst/>
          </a:prstGeom>
        </p:spPr>
      </p:pic>
    </p:spTree>
    <p:extLst>
      <p:ext uri="{BB962C8B-B14F-4D97-AF65-F5344CB8AC3E}">
        <p14:creationId xmlns="" xmlns:p14="http://schemas.microsoft.com/office/powerpoint/2010/main" val="2182790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C9ABB5AA-D8B4-4488-BA6D-97545D00B8E5}"/>
              </a:ext>
            </a:extLst>
          </p:cNvPr>
          <p:cNvSpPr>
            <a:spLocks noGrp="1"/>
          </p:cNvSpPr>
          <p:nvPr>
            <p:ph idx="1"/>
          </p:nvPr>
        </p:nvSpPr>
        <p:spPr>
          <a:xfrm>
            <a:off x="838200" y="346229"/>
            <a:ext cx="10515600" cy="5830734"/>
          </a:xfrm>
        </p:spPr>
        <p:txBody>
          <a:bodyPr>
            <a:normAutofit/>
          </a:bodyPr>
          <a:lstStyle/>
          <a:p>
            <a:pPr>
              <a:buFont typeface="Wingdings" panose="05000000000000000000" pitchFamily="2" charset="2"/>
              <a:buChar char="q"/>
            </a:pPr>
            <a:r>
              <a:rPr lang="en-US" sz="2400" b="1" dirty="0"/>
              <a:t>Handling the missing values</a:t>
            </a:r>
            <a:endParaRPr lang="en-IN" sz="2400" b="1" dirty="0"/>
          </a:p>
        </p:txBody>
      </p:sp>
      <p:pic>
        <p:nvPicPr>
          <p:cNvPr id="5" name="Picture 4">
            <a:extLst>
              <a:ext uri="{FF2B5EF4-FFF2-40B4-BE49-F238E27FC236}">
                <a16:creationId xmlns="" xmlns:a16="http://schemas.microsoft.com/office/drawing/2014/main" id="{0E6EE42C-9B1C-4D61-8C5A-899CA8FD871B}"/>
              </a:ext>
            </a:extLst>
          </p:cNvPr>
          <p:cNvPicPr>
            <a:picLocks noChangeAspect="1"/>
          </p:cNvPicPr>
          <p:nvPr/>
        </p:nvPicPr>
        <p:blipFill>
          <a:blip r:embed="rId2"/>
          <a:stretch>
            <a:fillRect/>
          </a:stretch>
        </p:blipFill>
        <p:spPr>
          <a:xfrm>
            <a:off x="1037728" y="812259"/>
            <a:ext cx="8216721" cy="5233481"/>
          </a:xfrm>
          <a:prstGeom prst="rect">
            <a:avLst/>
          </a:prstGeom>
        </p:spPr>
      </p:pic>
    </p:spTree>
    <p:extLst>
      <p:ext uri="{BB962C8B-B14F-4D97-AF65-F5344CB8AC3E}">
        <p14:creationId xmlns="" xmlns:p14="http://schemas.microsoft.com/office/powerpoint/2010/main" val="1965832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8A8F3CE5-5875-49DB-9878-F4EEC03CF087}"/>
              </a:ext>
            </a:extLst>
          </p:cNvPr>
          <p:cNvSpPr>
            <a:spLocks noGrp="1"/>
          </p:cNvSpPr>
          <p:nvPr>
            <p:ph idx="1"/>
          </p:nvPr>
        </p:nvSpPr>
        <p:spPr>
          <a:xfrm>
            <a:off x="838200" y="195309"/>
            <a:ext cx="10515600" cy="5981654"/>
          </a:xfrm>
        </p:spPr>
        <p:txBody>
          <a:bodyPr/>
          <a:lstStyle/>
          <a:p>
            <a:pPr>
              <a:buFont typeface="Wingdings" panose="05000000000000000000" pitchFamily="2" charset="2"/>
              <a:buChar char="q"/>
            </a:pPr>
            <a:r>
              <a:rPr lang="en-IN" sz="2400" b="1" i="0" u="none" strike="noStrike" baseline="0" dirty="0">
                <a:solidFill>
                  <a:srgbClr val="000000"/>
                </a:solidFill>
                <a:latin typeface="Calibri" panose="020F0502020204030204" pitchFamily="34" charset="0"/>
              </a:rPr>
              <a:t>Analysing the Statistics </a:t>
            </a:r>
            <a:endParaRPr lang="en-IN" sz="2400" b="0" i="0" u="none" strike="noStrike" baseline="0" dirty="0">
              <a:solidFill>
                <a:srgbClr val="000000"/>
              </a:solidFill>
              <a:latin typeface="Calibri" panose="020F0502020204030204" pitchFamily="34" charset="0"/>
            </a:endParaRPr>
          </a:p>
          <a:p>
            <a:pPr algn="just"/>
            <a:r>
              <a:rPr lang="en-US" sz="1800" b="0" i="0" u="none" strike="noStrike" baseline="0" dirty="0">
                <a:solidFill>
                  <a:srgbClr val="000000"/>
                </a:solidFill>
                <a:latin typeface="Calibri" panose="020F0502020204030204" pitchFamily="34" charset="0"/>
              </a:rPr>
              <a:t>Statistical analysis summarizes and provides information about the sample data. It is calculated by reporting the mean along with a measure of variability (standard deviation(s) or standard error of the </a:t>
            </a:r>
            <a:r>
              <a:rPr lang="en-IN" sz="1800" b="0" i="0" u="none" strike="noStrike" baseline="0" dirty="0">
                <a:solidFill>
                  <a:srgbClr val="000000"/>
                </a:solidFill>
                <a:latin typeface="Calibri" panose="020F0502020204030204" pitchFamily="34" charset="0"/>
              </a:rPr>
              <a:t>mean). </a:t>
            </a:r>
            <a:endParaRPr lang="en-IN" dirty="0"/>
          </a:p>
        </p:txBody>
      </p:sp>
      <p:pic>
        <p:nvPicPr>
          <p:cNvPr id="5" name="Picture 4">
            <a:extLst>
              <a:ext uri="{FF2B5EF4-FFF2-40B4-BE49-F238E27FC236}">
                <a16:creationId xmlns="" xmlns:a16="http://schemas.microsoft.com/office/drawing/2014/main" id="{21BD3ACF-9793-4E7B-BE59-F2529029DDC9}"/>
              </a:ext>
            </a:extLst>
          </p:cNvPr>
          <p:cNvPicPr>
            <a:picLocks noChangeAspect="1"/>
          </p:cNvPicPr>
          <p:nvPr/>
        </p:nvPicPr>
        <p:blipFill>
          <a:blip r:embed="rId2"/>
          <a:stretch>
            <a:fillRect/>
          </a:stretch>
        </p:blipFill>
        <p:spPr>
          <a:xfrm>
            <a:off x="1502493" y="1493523"/>
            <a:ext cx="8999789" cy="4454516"/>
          </a:xfrm>
          <a:prstGeom prst="rect">
            <a:avLst/>
          </a:prstGeom>
        </p:spPr>
      </p:pic>
    </p:spTree>
    <p:extLst>
      <p:ext uri="{BB962C8B-B14F-4D97-AF65-F5344CB8AC3E}">
        <p14:creationId xmlns="" xmlns:p14="http://schemas.microsoft.com/office/powerpoint/2010/main" val="2873917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5068C42-954B-4855-8F42-7540D61E9AD2}"/>
              </a:ext>
            </a:extLst>
          </p:cNvPr>
          <p:cNvSpPr>
            <a:spLocks noGrp="1"/>
          </p:cNvSpPr>
          <p:nvPr>
            <p:ph idx="1"/>
          </p:nvPr>
        </p:nvSpPr>
        <p:spPr>
          <a:xfrm>
            <a:off x="838200" y="408373"/>
            <a:ext cx="10515600" cy="5768590"/>
          </a:xfrm>
        </p:spPr>
        <p:txBody>
          <a:bodyPr>
            <a:normAutofit/>
          </a:bodyPr>
          <a:lstStyle/>
          <a:p>
            <a:pPr>
              <a:buFont typeface="Wingdings" panose="05000000000000000000" pitchFamily="2" charset="2"/>
              <a:buChar char="q"/>
            </a:pPr>
            <a:r>
              <a:rPr lang="en-US" sz="2400" b="1" dirty="0"/>
              <a:t>Dropping unnecessary data</a:t>
            </a:r>
            <a:endParaRPr lang="en-IN" sz="2400" b="1" dirty="0"/>
          </a:p>
        </p:txBody>
      </p:sp>
      <p:pic>
        <p:nvPicPr>
          <p:cNvPr id="5" name="Picture 4">
            <a:extLst>
              <a:ext uri="{FF2B5EF4-FFF2-40B4-BE49-F238E27FC236}">
                <a16:creationId xmlns="" xmlns:a16="http://schemas.microsoft.com/office/drawing/2014/main" id="{36656B0C-6988-44DD-9830-5E010094EAE1}"/>
              </a:ext>
            </a:extLst>
          </p:cNvPr>
          <p:cNvPicPr>
            <a:picLocks noChangeAspect="1"/>
          </p:cNvPicPr>
          <p:nvPr/>
        </p:nvPicPr>
        <p:blipFill>
          <a:blip r:embed="rId2"/>
          <a:stretch>
            <a:fillRect/>
          </a:stretch>
        </p:blipFill>
        <p:spPr>
          <a:xfrm>
            <a:off x="1090994" y="1287905"/>
            <a:ext cx="9136082" cy="2458472"/>
          </a:xfrm>
          <a:prstGeom prst="rect">
            <a:avLst/>
          </a:prstGeom>
        </p:spPr>
      </p:pic>
    </p:spTree>
    <p:extLst>
      <p:ext uri="{BB962C8B-B14F-4D97-AF65-F5344CB8AC3E}">
        <p14:creationId xmlns="" xmlns:p14="http://schemas.microsoft.com/office/powerpoint/2010/main" val="2146294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B282ED0A-D497-4363-A0BE-D5B6EEF551AB}"/>
              </a:ext>
            </a:extLst>
          </p:cNvPr>
          <p:cNvSpPr>
            <a:spLocks noGrp="1"/>
          </p:cNvSpPr>
          <p:nvPr>
            <p:ph idx="1"/>
          </p:nvPr>
        </p:nvSpPr>
        <p:spPr>
          <a:xfrm>
            <a:off x="838200" y="195308"/>
            <a:ext cx="10515600" cy="6320901"/>
          </a:xfrm>
        </p:spPr>
        <p:txBody>
          <a:bodyPr>
            <a:normAutofit lnSpcReduction="10000"/>
          </a:bodyPr>
          <a:lstStyle/>
          <a:p>
            <a:pPr>
              <a:buFont typeface="Wingdings" panose="05000000000000000000" pitchFamily="2" charset="2"/>
              <a:buChar char="q"/>
            </a:pPr>
            <a:r>
              <a:rPr lang="en-US" sz="2400" b="1" dirty="0"/>
              <a:t>Preprocessing using NLP</a:t>
            </a:r>
          </a:p>
          <a:p>
            <a:pPr algn="just"/>
            <a:r>
              <a:rPr lang="en-US" sz="1800" b="0" i="0" u="none" strike="noStrike" baseline="0" dirty="0">
                <a:solidFill>
                  <a:srgbClr val="000000"/>
                </a:solidFill>
                <a:latin typeface="Calibri" panose="020F0502020204030204" pitchFamily="34" charset="0"/>
              </a:rPr>
              <a:t>Data cleaning is the process of preparing data for analysis by removing or modifying data that is incorrect, incomplete, irrelevant, duplicated, or improperly formatted. This data is usually not necessary or helpful when it comes to </a:t>
            </a:r>
            <a:r>
              <a:rPr lang="en-US" sz="1800" b="0" i="0" u="none" strike="noStrike" baseline="0" dirty="0" err="1">
                <a:solidFill>
                  <a:srgbClr val="000000"/>
                </a:solidFill>
                <a:latin typeface="Calibri" panose="020F0502020204030204" pitchFamily="34" charset="0"/>
              </a:rPr>
              <a:t>analysing</a:t>
            </a:r>
            <a:r>
              <a:rPr lang="en-US" sz="1800" b="0" i="0" u="none" strike="noStrike" baseline="0" dirty="0">
                <a:solidFill>
                  <a:srgbClr val="000000"/>
                </a:solidFill>
                <a:latin typeface="Calibri" panose="020F0502020204030204" pitchFamily="34" charset="0"/>
              </a:rPr>
              <a:t> data because it may hinder the process or provide inaccurate results. </a:t>
            </a:r>
          </a:p>
          <a:p>
            <a:pPr algn="just"/>
            <a:r>
              <a:rPr lang="en-US" sz="1800" b="0" i="0" u="none" strike="noStrike" baseline="0" dirty="0">
                <a:solidFill>
                  <a:srgbClr val="000000"/>
                </a:solidFill>
                <a:latin typeface="Calibri" panose="020F0502020204030204" pitchFamily="34" charset="0"/>
              </a:rPr>
              <a:t>Before cleaning the data, a new column is created named ‘</a:t>
            </a:r>
            <a:r>
              <a:rPr lang="en-US" sz="1800" b="0" i="0" u="none" strike="noStrike" baseline="0" dirty="0" err="1">
                <a:solidFill>
                  <a:srgbClr val="000000"/>
                </a:solidFill>
                <a:latin typeface="Calibri" panose="020F0502020204030204" pitchFamily="34" charset="0"/>
              </a:rPr>
              <a:t>length_before_cleaning</a:t>
            </a:r>
            <a:r>
              <a:rPr lang="en-US" sz="1800" b="0" i="0" u="none" strike="noStrike" baseline="0" dirty="0">
                <a:solidFill>
                  <a:srgbClr val="000000"/>
                </a:solidFill>
                <a:latin typeface="Calibri" panose="020F0502020204030204" pitchFamily="34" charset="0"/>
              </a:rPr>
              <a:t>’ which shows the total length of the news respectively before cleaning the text. </a:t>
            </a:r>
          </a:p>
          <a:p>
            <a:pPr algn="just"/>
            <a:r>
              <a:rPr lang="en-US" sz="1800" b="0" i="0" u="none" strike="noStrike" baseline="0" dirty="0">
                <a:solidFill>
                  <a:srgbClr val="000000"/>
                </a:solidFill>
                <a:latin typeface="Calibri" panose="020F0502020204030204" pitchFamily="34" charset="0"/>
              </a:rPr>
              <a:t>The following steps were taken in order to clean the text: </a:t>
            </a:r>
          </a:p>
          <a:p>
            <a:pPr algn="ctr">
              <a:buFont typeface="Wingdings" panose="05000000000000000000" pitchFamily="2" charset="2"/>
              <a:buChar char="ü"/>
            </a:pPr>
            <a:r>
              <a:rPr lang="en-US" sz="1800" b="0" i="0" u="none" strike="noStrike" baseline="0" dirty="0">
                <a:solidFill>
                  <a:srgbClr val="000000"/>
                </a:solidFill>
                <a:latin typeface="Calibri" panose="020F0502020204030204" pitchFamily="34" charset="0"/>
              </a:rPr>
              <a:t>Transform the text into lower case. </a:t>
            </a:r>
          </a:p>
          <a:p>
            <a:pPr algn="ctr">
              <a:buFont typeface="Wingdings" panose="05000000000000000000" pitchFamily="2" charset="2"/>
              <a:buChar char="ü"/>
            </a:pPr>
            <a:r>
              <a:rPr lang="en-US" sz="1800" b="0" i="0" u="none" strike="noStrike" baseline="0" dirty="0">
                <a:solidFill>
                  <a:srgbClr val="000000"/>
                </a:solidFill>
                <a:latin typeface="Calibri" panose="020F0502020204030204" pitchFamily="34" charset="0"/>
              </a:rPr>
              <a:t>Replaced the email addresses with the text '</a:t>
            </a:r>
            <a:r>
              <a:rPr lang="en-US" sz="1800" b="0" i="0" u="none" strike="noStrike" baseline="0" dirty="0" err="1">
                <a:solidFill>
                  <a:srgbClr val="000000"/>
                </a:solidFill>
                <a:latin typeface="Calibri" panose="020F0502020204030204" pitchFamily="34" charset="0"/>
              </a:rPr>
              <a:t>emailaddress</a:t>
            </a:r>
            <a:r>
              <a:rPr lang="en-US" sz="1800" b="0" i="0" u="none" strike="noStrike" baseline="0" dirty="0">
                <a:solidFill>
                  <a:srgbClr val="000000"/>
                </a:solidFill>
                <a:latin typeface="Calibri" panose="020F0502020204030204" pitchFamily="34" charset="0"/>
              </a:rPr>
              <a:t>' </a:t>
            </a:r>
          </a:p>
          <a:p>
            <a:pPr algn="ctr">
              <a:buFont typeface="Wingdings" panose="05000000000000000000" pitchFamily="2" charset="2"/>
              <a:buChar char="ü"/>
            </a:pPr>
            <a:r>
              <a:rPr lang="en-US" sz="1800" b="0" i="0" u="none" strike="noStrike" baseline="0" dirty="0">
                <a:solidFill>
                  <a:srgbClr val="000000"/>
                </a:solidFill>
                <a:latin typeface="Calibri" panose="020F0502020204030204" pitchFamily="34" charset="0"/>
              </a:rPr>
              <a:t>Replaced the URLs with the text '</a:t>
            </a:r>
            <a:r>
              <a:rPr lang="en-US" sz="1800" b="0" i="0" u="none" strike="noStrike" baseline="0" dirty="0" err="1">
                <a:solidFill>
                  <a:srgbClr val="000000"/>
                </a:solidFill>
                <a:latin typeface="Calibri" panose="020F0502020204030204" pitchFamily="34" charset="0"/>
              </a:rPr>
              <a:t>webaddress</a:t>
            </a:r>
            <a:r>
              <a:rPr lang="en-US" sz="1800" b="0" i="0" u="none" strike="noStrike" baseline="0" dirty="0">
                <a:solidFill>
                  <a:srgbClr val="000000"/>
                </a:solidFill>
                <a:latin typeface="Calibri" panose="020F0502020204030204" pitchFamily="34" charset="0"/>
              </a:rPr>
              <a:t>' </a:t>
            </a:r>
          </a:p>
          <a:p>
            <a:pPr algn="ctr">
              <a:buFont typeface="Wingdings" panose="05000000000000000000" pitchFamily="2" charset="2"/>
              <a:buChar char="ü"/>
            </a:pPr>
            <a:r>
              <a:rPr lang="en-IN" sz="1800" b="0" i="0" u="none" strike="noStrike" baseline="0" dirty="0">
                <a:solidFill>
                  <a:srgbClr val="000000"/>
                </a:solidFill>
                <a:latin typeface="Calibri" panose="020F0502020204030204" pitchFamily="34" charset="0"/>
              </a:rPr>
              <a:t>Removed the HTML tags </a:t>
            </a:r>
          </a:p>
          <a:p>
            <a:pPr algn="ctr">
              <a:buFont typeface="Wingdings" panose="05000000000000000000" pitchFamily="2" charset="2"/>
              <a:buChar char="ü"/>
            </a:pPr>
            <a:r>
              <a:rPr lang="en-IN" sz="1800" b="0" i="0" u="none" strike="noStrike" baseline="0" dirty="0">
                <a:solidFill>
                  <a:srgbClr val="000000"/>
                </a:solidFill>
                <a:latin typeface="Calibri" panose="020F0502020204030204" pitchFamily="34" charset="0"/>
              </a:rPr>
              <a:t>Removed the numbers </a:t>
            </a:r>
          </a:p>
          <a:p>
            <a:pPr algn="ctr">
              <a:buFont typeface="Wingdings" panose="05000000000000000000" pitchFamily="2" charset="2"/>
              <a:buChar char="ü"/>
            </a:pPr>
            <a:r>
              <a:rPr lang="en-IN" sz="1800" b="0" i="0" u="none" strike="noStrike" baseline="0" dirty="0">
                <a:solidFill>
                  <a:srgbClr val="000000"/>
                </a:solidFill>
                <a:latin typeface="Calibri" panose="020F0502020204030204" pitchFamily="34" charset="0"/>
              </a:rPr>
              <a:t>Removed extra newlines </a:t>
            </a:r>
          </a:p>
          <a:p>
            <a:pPr algn="ctr">
              <a:buFont typeface="Wingdings" panose="05000000000000000000" pitchFamily="2" charset="2"/>
              <a:buChar char="ü"/>
            </a:pPr>
            <a:r>
              <a:rPr lang="en-IN" sz="1800" b="0" i="0" u="none" strike="noStrike" baseline="0" dirty="0">
                <a:solidFill>
                  <a:srgbClr val="000000"/>
                </a:solidFill>
                <a:latin typeface="Calibri" panose="020F0502020204030204" pitchFamily="34" charset="0"/>
              </a:rPr>
              <a:t>Removed the punctuations </a:t>
            </a:r>
          </a:p>
          <a:p>
            <a:pPr algn="ctr">
              <a:buFont typeface="Wingdings" panose="05000000000000000000" pitchFamily="2" charset="2"/>
              <a:buChar char="ü"/>
            </a:pPr>
            <a:r>
              <a:rPr lang="en-US" sz="1800" b="0" i="0" u="none" strike="noStrike" baseline="0" dirty="0">
                <a:solidFill>
                  <a:srgbClr val="000000"/>
                </a:solidFill>
                <a:latin typeface="Calibri" panose="020F0502020204030204" pitchFamily="34" charset="0"/>
              </a:rPr>
              <a:t>Removed the unwanted white spaces </a:t>
            </a:r>
          </a:p>
          <a:p>
            <a:pPr algn="ctr">
              <a:buFont typeface="Wingdings" panose="05000000000000000000" pitchFamily="2" charset="2"/>
              <a:buChar char="ü"/>
            </a:pPr>
            <a:r>
              <a:rPr lang="en-US" sz="1800" b="0" i="0" u="none" strike="noStrike" baseline="0" dirty="0">
                <a:solidFill>
                  <a:srgbClr val="000000"/>
                </a:solidFill>
                <a:latin typeface="Calibri" panose="020F0502020204030204" pitchFamily="34" charset="0"/>
              </a:rPr>
              <a:t>Removed the remaining tokens that are not alphabetic </a:t>
            </a:r>
          </a:p>
          <a:p>
            <a:pPr algn="ctr">
              <a:buFont typeface="Wingdings" panose="05000000000000000000" pitchFamily="2" charset="2"/>
              <a:buChar char="ü"/>
            </a:pPr>
            <a:r>
              <a:rPr lang="en-IN" sz="1800" b="0" i="0" u="none" strike="noStrike" baseline="0" dirty="0">
                <a:solidFill>
                  <a:srgbClr val="000000"/>
                </a:solidFill>
                <a:latin typeface="Calibri" panose="020F0502020204030204" pitchFamily="34" charset="0"/>
              </a:rPr>
              <a:t>Removed the stop words </a:t>
            </a:r>
          </a:p>
          <a:p>
            <a:pPr algn="just"/>
            <a:r>
              <a:rPr lang="en-US" sz="1800" b="0" i="0" u="none" strike="noStrike" baseline="0" dirty="0">
                <a:solidFill>
                  <a:srgbClr val="000000"/>
                </a:solidFill>
                <a:latin typeface="Calibri" panose="020F0502020204030204" pitchFamily="34" charset="0"/>
              </a:rPr>
              <a:t>We also created new features for comparing the original length before cleaning and the new length after cleaning. </a:t>
            </a:r>
            <a:endParaRPr lang="en-IN" sz="2400" b="1" dirty="0"/>
          </a:p>
        </p:txBody>
      </p:sp>
    </p:spTree>
    <p:extLst>
      <p:ext uri="{BB962C8B-B14F-4D97-AF65-F5344CB8AC3E}">
        <p14:creationId xmlns="" xmlns:p14="http://schemas.microsoft.com/office/powerpoint/2010/main" val="1075075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1259</Words>
  <Application>Microsoft Office PowerPoint</Application>
  <PresentationFormat>Custom</PresentationFormat>
  <Paragraphs>90</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FAKE NEWS CLASSIFIER PROJECT</vt:lpstr>
      <vt:lpstr>INTRODUCTION</vt:lpstr>
      <vt:lpstr>DATA SOURCES AND THEIR FORMATS</vt:lpstr>
      <vt:lpstr>Slide 4</vt:lpstr>
      <vt:lpstr>DATA PRE-PROCESSING</vt:lpstr>
      <vt:lpstr>Slide 6</vt:lpstr>
      <vt:lpstr>Slide 7</vt:lpstr>
      <vt:lpstr>Slide 8</vt:lpstr>
      <vt:lpstr>Slide 9</vt:lpstr>
      <vt:lpstr>LIBRARIES USED</vt:lpstr>
      <vt:lpstr>MODEL/S DEVELOPMENT AND EVALUATION</vt:lpstr>
      <vt:lpstr>Slide 12</vt:lpstr>
      <vt:lpstr>Slide 13</vt:lpstr>
      <vt:lpstr>Slide 14</vt:lpstr>
      <vt:lpstr>DATA VISUALIZATION</vt:lpstr>
      <vt:lpstr>Slide 16</vt:lpstr>
      <vt:lpstr>Slide 17</vt:lpstr>
      <vt:lpstr>Slide 18</vt:lpstr>
      <vt:lpstr>Slide 19</vt:lpstr>
      <vt:lpstr>CONCLUSION</vt:lpstr>
      <vt:lpstr>Slide 21</vt:lpstr>
      <vt:lpstr>Slide 22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NEWS CLASSIFIER PROJECT</dc:title>
  <dc:creator>Jerish B</dc:creator>
  <cp:lastModifiedBy>Saranya</cp:lastModifiedBy>
  <cp:revision>5</cp:revision>
  <dcterms:created xsi:type="dcterms:W3CDTF">2021-07-26T07:39:03Z</dcterms:created>
  <dcterms:modified xsi:type="dcterms:W3CDTF">2023-02-11T11:49:59Z</dcterms:modified>
</cp:coreProperties>
</file>

<file path=docProps/thumbnail.jpeg>
</file>